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5143500" cx="9144000"/>
  <p:notesSz cx="6858000" cy="9144000"/>
  <p:embeddedFontLst>
    <p:embeddedFont>
      <p:font typeface="Fira Code Light"/>
      <p:regular r:id="rId30"/>
      <p:bold r:id="rId31"/>
    </p:embeddedFont>
    <p:embeddedFont>
      <p:font typeface="Roboto"/>
      <p:regular r:id="rId32"/>
      <p:bold r:id="rId33"/>
      <p:italic r:id="rId34"/>
      <p:boldItalic r:id="rId35"/>
    </p:embeddedFont>
    <p:embeddedFont>
      <p:font typeface="Bebas Neue"/>
      <p:regular r:id="rId36"/>
    </p:embeddedFont>
    <p:embeddedFont>
      <p:font typeface="Fira Sans Extra Condensed Medium"/>
      <p:regular r:id="rId37"/>
      <p:bold r:id="rId38"/>
      <p:italic r:id="rId39"/>
      <p:boldItalic r:id="rId40"/>
    </p:embeddedFont>
    <p:embeddedFont>
      <p:font typeface="Fira Code"/>
      <p:regular r:id="rId41"/>
      <p:bold r:id="rId42"/>
    </p:embeddedFont>
    <p:embeddedFont>
      <p:font typeface="Oswald"/>
      <p:regular r:id="rId43"/>
      <p:bold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FiraSansExtraCondensedMedium-boldItalic.fntdata"/><Relationship Id="rId42" Type="http://schemas.openxmlformats.org/officeDocument/2006/relationships/font" Target="fonts/FiraCode-bold.fntdata"/><Relationship Id="rId41" Type="http://schemas.openxmlformats.org/officeDocument/2006/relationships/font" Target="fonts/FiraCode-regular.fntdata"/><Relationship Id="rId44" Type="http://schemas.openxmlformats.org/officeDocument/2006/relationships/font" Target="fonts/Oswald-bold.fntdata"/><Relationship Id="rId43" Type="http://schemas.openxmlformats.org/officeDocument/2006/relationships/font" Target="fonts/Oswald-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FiraCodeLight-bold.fntdata"/><Relationship Id="rId30" Type="http://schemas.openxmlformats.org/officeDocument/2006/relationships/font" Target="fonts/FiraCodeLight-regular.fntdata"/><Relationship Id="rId33" Type="http://schemas.openxmlformats.org/officeDocument/2006/relationships/font" Target="fonts/Roboto-bold.fntdata"/><Relationship Id="rId32" Type="http://schemas.openxmlformats.org/officeDocument/2006/relationships/font" Target="fonts/Roboto-regular.fntdata"/><Relationship Id="rId35" Type="http://schemas.openxmlformats.org/officeDocument/2006/relationships/font" Target="fonts/Roboto-boldItalic.fntdata"/><Relationship Id="rId34" Type="http://schemas.openxmlformats.org/officeDocument/2006/relationships/font" Target="fonts/Roboto-italic.fntdata"/><Relationship Id="rId37" Type="http://schemas.openxmlformats.org/officeDocument/2006/relationships/font" Target="fonts/FiraSansExtraCondensedMedium-regular.fntdata"/><Relationship Id="rId36" Type="http://schemas.openxmlformats.org/officeDocument/2006/relationships/font" Target="fonts/BebasNeue-regular.fntdata"/><Relationship Id="rId39" Type="http://schemas.openxmlformats.org/officeDocument/2006/relationships/font" Target="fonts/FiraSansExtraCondensedMedium-italic.fntdata"/><Relationship Id="rId38" Type="http://schemas.openxmlformats.org/officeDocument/2006/relationships/font" Target="fonts/FiraSansExtraCondensedMedium-bold.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 name="Shape 707"/>
        <p:cNvGrpSpPr/>
        <p:nvPr/>
      </p:nvGrpSpPr>
      <p:grpSpPr>
        <a:xfrm>
          <a:off x="0" y="0"/>
          <a:ext cx="0" cy="0"/>
          <a:chOff x="0" y="0"/>
          <a:chExt cx="0" cy="0"/>
        </a:xfrm>
      </p:grpSpPr>
      <p:sp>
        <p:nvSpPr>
          <p:cNvPr id="708" name="Google Shape;708;g20410ca892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9" name="Google Shape;709;g20410ca892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8" name="Shape 1348"/>
        <p:cNvGrpSpPr/>
        <p:nvPr/>
      </p:nvGrpSpPr>
      <p:grpSpPr>
        <a:xfrm>
          <a:off x="0" y="0"/>
          <a:ext cx="0" cy="0"/>
          <a:chOff x="0" y="0"/>
          <a:chExt cx="0" cy="0"/>
        </a:xfrm>
      </p:grpSpPr>
      <p:sp>
        <p:nvSpPr>
          <p:cNvPr id="1349" name="Google Shape;1349;gfad8134eea_0_26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0" name="Google Shape;1350;gfad8134eea_0_26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4" name="Shape 1374"/>
        <p:cNvGrpSpPr/>
        <p:nvPr/>
      </p:nvGrpSpPr>
      <p:grpSpPr>
        <a:xfrm>
          <a:off x="0" y="0"/>
          <a:ext cx="0" cy="0"/>
          <a:chOff x="0" y="0"/>
          <a:chExt cx="0" cy="0"/>
        </a:xfrm>
      </p:grpSpPr>
      <p:sp>
        <p:nvSpPr>
          <p:cNvPr id="1375" name="Google Shape;1375;g21fea73c4d7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6" name="Google Shape;1376;g21fea73c4d7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50">
                <a:solidFill>
                  <a:schemeClr val="dk1"/>
                </a:solidFill>
                <a:highlight>
                  <a:schemeClr val="lt1"/>
                </a:highlight>
              </a:rPr>
              <a:t>There is a -0.499 correlation between SAT Math 75th percentile score and admission rate which is a moderately strong negative correlation. On the scatter plot, we can see an overall negative correlation between SAT MATH 75th percentile score and admission rate. There is a -0.484 correlation between SAT Critical Reading 75th percentile score and admission rate which is also a moderately strong negative correlation. On the scatter plot, we can see an overall negative correlation between SAT Critical Reading 75th percentile score and admission rate.</a:t>
            </a:r>
            <a:endParaRPr sz="1050">
              <a:solidFill>
                <a:schemeClr val="dk1"/>
              </a:solidFill>
              <a:highlight>
                <a:schemeClr val="lt1"/>
              </a:highlight>
            </a:endParaRPr>
          </a:p>
          <a:p>
            <a:pPr indent="0" lvl="0" marL="0" rtl="0" algn="l">
              <a:lnSpc>
                <a:spcPct val="115000"/>
              </a:lnSpc>
              <a:spcBef>
                <a:spcPts val="1100"/>
              </a:spcBef>
              <a:spcAft>
                <a:spcPts val="0"/>
              </a:spcAft>
              <a:buClr>
                <a:schemeClr val="dk1"/>
              </a:buClr>
              <a:buSzPts val="1100"/>
              <a:buFont typeface="Arial"/>
              <a:buNone/>
            </a:pPr>
            <a:r>
              <a:rPr lang="en" sz="1050">
                <a:solidFill>
                  <a:schemeClr val="dk1"/>
                </a:solidFill>
                <a:highlight>
                  <a:schemeClr val="lt1"/>
                </a:highlight>
              </a:rPr>
              <a:t>This makes sense because schools that are more competitive to get into will usually only take students with higher SAT scores.</a:t>
            </a:r>
            <a:endParaRPr sz="1050">
              <a:solidFill>
                <a:schemeClr val="dk1"/>
              </a:solidFill>
              <a:highlight>
                <a:schemeClr val="lt1"/>
              </a:highlight>
            </a:endParaRPr>
          </a:p>
          <a:p>
            <a:pPr indent="0" lvl="0" marL="0" rtl="0" algn="l">
              <a:spcBef>
                <a:spcPts val="11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2" name="Shape 1402"/>
        <p:cNvGrpSpPr/>
        <p:nvPr/>
      </p:nvGrpSpPr>
      <p:grpSpPr>
        <a:xfrm>
          <a:off x="0" y="0"/>
          <a:ext cx="0" cy="0"/>
          <a:chOff x="0" y="0"/>
          <a:chExt cx="0" cy="0"/>
        </a:xfrm>
      </p:grpSpPr>
      <p:sp>
        <p:nvSpPr>
          <p:cNvPr id="1403" name="Google Shape;1403;g20412988eb9_4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4" name="Google Shape;1404;g20412988eb9_4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Mina-</a:t>
            </a:r>
            <a:endParaRPr/>
          </a:p>
          <a:p>
            <a:pPr indent="0" lvl="0" marL="0" rtl="0" algn="l">
              <a:spcBef>
                <a:spcPts val="0"/>
              </a:spcBef>
              <a:spcAft>
                <a:spcPts val="0"/>
              </a:spcAft>
              <a:buNone/>
            </a:pPr>
            <a:r>
              <a:rPr lang="en"/>
              <a:t>Different accreditors are often associated with different regions so most schools in the South will be certified by the Southern Association of Colleges.</a:t>
            </a:r>
            <a:endParaRPr/>
          </a:p>
          <a:p>
            <a:pPr indent="0" lvl="0" marL="0" rtl="0" algn="l">
              <a:spcBef>
                <a:spcPts val="0"/>
              </a:spcBef>
              <a:spcAft>
                <a:spcPts val="0"/>
              </a:spcAft>
              <a:buNone/>
            </a:pPr>
            <a:r>
              <a:rPr lang="en"/>
              <a:t>While every graph shows a negative correlation, </a:t>
            </a:r>
            <a:r>
              <a:rPr lang="en">
                <a:solidFill>
                  <a:schemeClr val="dk1"/>
                </a:solidFill>
              </a:rPr>
              <a:t>the strength of the correlation </a:t>
            </a:r>
            <a:r>
              <a:rPr lang="en">
                <a:solidFill>
                  <a:schemeClr val="dk1"/>
                </a:solidFill>
              </a:rPr>
              <a:t>heavily varies</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strongest correlation are found in schools that are accredited by the New England Commission on Higher Education at </a:t>
            </a:r>
            <a:r>
              <a:rPr lang="en" sz="1050">
                <a:solidFill>
                  <a:srgbClr val="212121"/>
                </a:solidFill>
                <a:highlight>
                  <a:srgbClr val="E0E0E0"/>
                </a:highlight>
                <a:latin typeface="Roboto"/>
                <a:ea typeface="Roboto"/>
                <a:cs typeface="Roboto"/>
                <a:sym typeface="Roboto"/>
              </a:rPr>
              <a:t>-0.87</a:t>
            </a:r>
            <a:r>
              <a:rPr lang="en"/>
              <a:t> while the weakest correlation is from the Southern Association of Colleges at </a:t>
            </a:r>
            <a:r>
              <a:rPr lang="en" sz="1050">
                <a:solidFill>
                  <a:srgbClr val="212121"/>
                </a:solidFill>
                <a:highlight>
                  <a:srgbClr val="E0E0E0"/>
                </a:highlight>
                <a:latin typeface="Roboto"/>
                <a:ea typeface="Roboto"/>
                <a:cs typeface="Roboto"/>
                <a:sym typeface="Roboto"/>
              </a:rPr>
              <a:t>-0.29.</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0" name="Shape 1420"/>
        <p:cNvGrpSpPr/>
        <p:nvPr/>
      </p:nvGrpSpPr>
      <p:grpSpPr>
        <a:xfrm>
          <a:off x="0" y="0"/>
          <a:ext cx="0" cy="0"/>
          <a:chOff x="0" y="0"/>
          <a:chExt cx="0" cy="0"/>
        </a:xfrm>
      </p:grpSpPr>
      <p:sp>
        <p:nvSpPr>
          <p:cNvPr id="1421" name="Google Shape;1421;g21fea73c4d7_3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2" name="Google Shape;1422;g21fea73c4d7_3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stephanie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 name="Shape 1446"/>
        <p:cNvGrpSpPr/>
        <p:nvPr/>
      </p:nvGrpSpPr>
      <p:grpSpPr>
        <a:xfrm>
          <a:off x="0" y="0"/>
          <a:ext cx="0" cy="0"/>
          <a:chOff x="0" y="0"/>
          <a:chExt cx="0" cy="0"/>
        </a:xfrm>
      </p:grpSpPr>
      <p:sp>
        <p:nvSpPr>
          <p:cNvPr id="1447" name="Google Shape;1447;g20412988eb9_4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8" name="Google Shape;1448;g20412988eb9_4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Stephanie - The graph shows each college and their respective locations on a U.S map. It also shows the admission rate based on the color of each dot. There are many colleges on the east coast and west coast, while there were not as many in the center probably because of population differences. Schools with lower admission rates (purple) are scattered around the map with quite a few being on the east coast.</a:t>
            </a:r>
            <a:endParaRPr sz="1050">
              <a:solidFill>
                <a:schemeClr val="dk1"/>
              </a:solidFill>
              <a:highlight>
                <a:srgbClr val="FFFFFF"/>
              </a:highlight>
            </a:endParaRPr>
          </a:p>
          <a:p>
            <a:pPr indent="0" lvl="0" marL="0" rtl="0" algn="l">
              <a:spcBef>
                <a:spcPts val="0"/>
              </a:spcBef>
              <a:spcAft>
                <a:spcPts val="0"/>
              </a:spcAft>
              <a:buNone/>
            </a:pPr>
            <a:r>
              <a:t/>
            </a:r>
            <a:endParaRPr sz="1050">
              <a:solidFill>
                <a:schemeClr val="dk1"/>
              </a:solidFill>
              <a:highlight>
                <a:srgbClr val="FFFFFF"/>
              </a:highlight>
            </a:endParaRPr>
          </a:p>
          <a:p>
            <a:pPr indent="0" lvl="0" marL="0" rtl="0" algn="l">
              <a:spcBef>
                <a:spcPts val="0"/>
              </a:spcBef>
              <a:spcAft>
                <a:spcPts val="0"/>
              </a:spcAft>
              <a:buNone/>
            </a:pPr>
            <a:r>
              <a:rPr lang="en" sz="1050">
                <a:solidFill>
                  <a:schemeClr val="dk1"/>
                </a:solidFill>
                <a:highlight>
                  <a:srgbClr val="FFFFFF"/>
                </a:highlight>
              </a:rPr>
              <a:t>Each dot is a college, </a:t>
            </a:r>
            <a:endParaRPr sz="105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rPr lang="en" sz="1050">
                <a:solidFill>
                  <a:schemeClr val="dk1"/>
                </a:solidFill>
                <a:highlight>
                  <a:srgbClr val="FFFFFF"/>
                </a:highlight>
              </a:rPr>
              <a:t>Lots of colelges on east coast, competitive ones are scattered across the US</a:t>
            </a:r>
            <a:endParaRPr sz="1050">
              <a:solidFill>
                <a:schemeClr val="dk1"/>
              </a:solidFill>
              <a:highlight>
                <a:srgbClr val="FFFFFF"/>
              </a:highlight>
            </a:endParaRPr>
          </a:p>
          <a:p>
            <a:pPr indent="0" lvl="0" marL="0" rtl="0" algn="l">
              <a:spcBef>
                <a:spcPts val="0"/>
              </a:spcBef>
              <a:spcAft>
                <a:spcPts val="0"/>
              </a:spcAft>
              <a:buClr>
                <a:schemeClr val="dk1"/>
              </a:buClr>
              <a:buSzPts val="1100"/>
              <a:buFont typeface="Arial"/>
              <a:buNone/>
            </a:pPr>
            <a:r>
              <a:t/>
            </a:r>
            <a:endParaRPr sz="1050">
              <a:solidFill>
                <a:schemeClr val="dk1"/>
              </a:solidFill>
              <a:highlight>
                <a:srgbClr val="FFFFFF"/>
              </a:high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4" name="Shape 1454"/>
        <p:cNvGrpSpPr/>
        <p:nvPr/>
      </p:nvGrpSpPr>
      <p:grpSpPr>
        <a:xfrm>
          <a:off x="0" y="0"/>
          <a:ext cx="0" cy="0"/>
          <a:chOff x="0" y="0"/>
          <a:chExt cx="0" cy="0"/>
        </a:xfrm>
      </p:grpSpPr>
      <p:sp>
        <p:nvSpPr>
          <p:cNvPr id="1455" name="Google Shape;1455;g20412988eb9_1_4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 name="Google Shape;1456;g20412988eb9_1_4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MINA - </a:t>
            </a:r>
            <a:endParaRPr/>
          </a:p>
          <a:p>
            <a:pPr indent="0" lvl="0" marL="0" rtl="0" algn="l">
              <a:spcBef>
                <a:spcPts val="0"/>
              </a:spcBef>
              <a:spcAft>
                <a:spcPts val="0"/>
              </a:spcAft>
              <a:buNone/>
            </a:pPr>
            <a:r>
              <a:rPr lang="en">
                <a:solidFill>
                  <a:schemeClr val="dk1"/>
                </a:solidFill>
              </a:rPr>
              <a:t>We limited the dots to only flagship colleges so we could compare the best colleges of each state. We created a geodataframe based on the flagship dataframe, set the coordinate reference system to the same as the state geodataframe, changed parameters so the marks were easy to see, and set the x and y limits to only include the continental US.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sz="1050">
                <a:solidFill>
                  <a:schemeClr val="dk1"/>
                </a:solidFill>
                <a:highlight>
                  <a:srgbClr val="FFFFFF"/>
                </a:highlight>
              </a:rPr>
              <a:t>The lighter dots which signify lower admission rates are around the coasts and in more-populated states like Berkeley.,while the flagship colleges in the middle of the country still have relatively high admission rates like University of Kansas. This shows that not all the flagship colleges are competitive to get into, and if you want to go to a well-known competitive college, you may want to travel outside your original state.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6" name="Shape 1466"/>
        <p:cNvGrpSpPr/>
        <p:nvPr/>
      </p:nvGrpSpPr>
      <p:grpSpPr>
        <a:xfrm>
          <a:off x="0" y="0"/>
          <a:ext cx="0" cy="0"/>
          <a:chOff x="0" y="0"/>
          <a:chExt cx="0" cy="0"/>
        </a:xfrm>
      </p:grpSpPr>
      <p:sp>
        <p:nvSpPr>
          <p:cNvPr id="1467" name="Google Shape;1467;g20412988eb9_4_4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8" name="Google Shape;1468;g20412988eb9_4_4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50">
                <a:solidFill>
                  <a:schemeClr val="dk1"/>
                </a:solidFill>
                <a:highlight>
                  <a:schemeClr val="lt1"/>
                </a:highlight>
              </a:rPr>
              <a:t>MINA-</a:t>
            </a:r>
            <a:endParaRPr sz="1050">
              <a:solidFill>
                <a:schemeClr val="dk1"/>
              </a:solidFill>
              <a:highlight>
                <a:schemeClr val="lt1"/>
              </a:highlight>
            </a:endParaRPr>
          </a:p>
          <a:p>
            <a:pPr indent="0" lvl="0" marL="0" rtl="0" algn="l">
              <a:lnSpc>
                <a:spcPct val="115000"/>
              </a:lnSpc>
              <a:spcBef>
                <a:spcPts val="1100"/>
              </a:spcBef>
              <a:spcAft>
                <a:spcPts val="0"/>
              </a:spcAft>
              <a:buClr>
                <a:schemeClr val="dk1"/>
              </a:buClr>
              <a:buSzPts val="1100"/>
              <a:buFont typeface="Arial"/>
              <a:buNone/>
            </a:pPr>
            <a:r>
              <a:rPr lang="en" sz="1050">
                <a:solidFill>
                  <a:schemeClr val="dk1"/>
                </a:solidFill>
                <a:highlight>
                  <a:schemeClr val="lt1"/>
                </a:highlight>
              </a:rPr>
              <a:t>We defined elite colleges as colleges that had a lower than 30% acceptance rate and had a higher than a 690 75th Percentile SAT score for both Math and Critical Reading.</a:t>
            </a:r>
            <a:endParaRPr sz="1050">
              <a:solidFill>
                <a:schemeClr val="dk1"/>
              </a:solidFill>
              <a:highlight>
                <a:schemeClr val="lt1"/>
              </a:highlight>
            </a:endParaRPr>
          </a:p>
          <a:p>
            <a:pPr indent="0" lvl="0" marL="0" rtl="0" algn="l">
              <a:lnSpc>
                <a:spcPct val="115000"/>
              </a:lnSpc>
              <a:spcBef>
                <a:spcPts val="500"/>
              </a:spcBef>
              <a:spcAft>
                <a:spcPts val="0"/>
              </a:spcAft>
              <a:buClr>
                <a:schemeClr val="dk1"/>
              </a:buClr>
              <a:buSzPts val="1100"/>
              <a:buFont typeface="Arial"/>
              <a:buNone/>
            </a:pPr>
            <a:r>
              <a:rPr lang="en" sz="1050">
                <a:solidFill>
                  <a:schemeClr val="dk1"/>
                </a:solidFill>
                <a:highlight>
                  <a:schemeClr val="lt1"/>
                </a:highlight>
              </a:rPr>
              <a:t>We grouped by State FIP Code and used the count function to find the number of elite colleges in each state, and merged this with the state GeoDataFrame on State Fip Code.</a:t>
            </a:r>
            <a:endParaRPr sz="1050">
              <a:solidFill>
                <a:schemeClr val="dk1"/>
              </a:solidFill>
              <a:highlight>
                <a:srgbClr val="FFFFFF"/>
              </a:highlight>
            </a:endParaRPr>
          </a:p>
          <a:p>
            <a:pPr indent="0" lvl="0" marL="0" rtl="0" algn="l">
              <a:spcBef>
                <a:spcPts val="500"/>
              </a:spcBef>
              <a:spcAft>
                <a:spcPts val="0"/>
              </a:spcAft>
              <a:buNone/>
            </a:pPr>
            <a:r>
              <a:rPr lang="en" sz="1050">
                <a:solidFill>
                  <a:schemeClr val="dk1"/>
                </a:solidFill>
                <a:highlight>
                  <a:srgbClr val="FFFFFF"/>
                </a:highlight>
              </a:rPr>
              <a:t>On the map, the darker blue states have relatively more elite colleges while lighter blue states have no elite colleges. California,New York and Massachusetts the most 5 elite schools. </a:t>
            </a:r>
            <a:endParaRPr sz="1050">
              <a:solidFill>
                <a:schemeClr val="dk1"/>
              </a:solidFill>
              <a:highlight>
                <a:srgbClr val="FFFFFF"/>
              </a:high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4" name="Shape 1474"/>
        <p:cNvGrpSpPr/>
        <p:nvPr/>
      </p:nvGrpSpPr>
      <p:grpSpPr>
        <a:xfrm>
          <a:off x="0" y="0"/>
          <a:ext cx="0" cy="0"/>
          <a:chOff x="0" y="0"/>
          <a:chExt cx="0" cy="0"/>
        </a:xfrm>
      </p:grpSpPr>
      <p:sp>
        <p:nvSpPr>
          <p:cNvPr id="1475" name="Google Shape;1475;g21fea73c4d7_3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6" name="Google Shape;1476;g21fea73c4d7_3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rPr lang="en"/>
              <a:t>stephanie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0" name="Shape 1500"/>
        <p:cNvGrpSpPr/>
        <p:nvPr/>
      </p:nvGrpSpPr>
      <p:grpSpPr>
        <a:xfrm>
          <a:off x="0" y="0"/>
          <a:ext cx="0" cy="0"/>
          <a:chOff x="0" y="0"/>
          <a:chExt cx="0" cy="0"/>
        </a:xfrm>
      </p:grpSpPr>
      <p:sp>
        <p:nvSpPr>
          <p:cNvPr id="1501" name="Google Shape;1501;g21fea73c4d7_0_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2" name="Google Shape;1502;g21fea73c4d7_0_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There are so many higher institutions in the United States that many students feel overwhelmed when trying to find schools that they can get into. They may overlook colleges that would accept them if they just applied. By using distance metrics, we are able to find colleges with similar statistics as a college that a potential applicant has already gotten into. This will allow the student to optimize their chances of applying to schools they can get into.</a:t>
            </a:r>
            <a:endParaRPr sz="1050">
              <a:solidFill>
                <a:schemeClr val="dk1"/>
              </a:solidFill>
              <a:highlight>
                <a:srgbClr val="FFFFFF"/>
              </a:highlight>
            </a:endParaRPr>
          </a:p>
          <a:p>
            <a:pPr indent="0" lvl="0" marL="0" rtl="0" algn="l">
              <a:spcBef>
                <a:spcPts val="0"/>
              </a:spcBef>
              <a:spcAft>
                <a:spcPts val="0"/>
              </a:spcAft>
              <a:buNone/>
            </a:pPr>
            <a:r>
              <a:t/>
            </a:r>
            <a:endParaRPr sz="1050">
              <a:solidFill>
                <a:schemeClr val="dk1"/>
              </a:solidFill>
              <a:highlight>
                <a:srgbClr val="FFFFFF"/>
              </a:highlight>
            </a:endParaRPr>
          </a:p>
          <a:p>
            <a:pPr indent="-295275" lvl="0" marL="457200" rtl="0" algn="l">
              <a:spcBef>
                <a:spcPts val="0"/>
              </a:spcBef>
              <a:spcAft>
                <a:spcPts val="0"/>
              </a:spcAft>
              <a:buClr>
                <a:schemeClr val="dk1"/>
              </a:buClr>
              <a:buSzPts val="1050"/>
              <a:buChar char="-"/>
            </a:pPr>
            <a:r>
              <a:rPr lang="en" sz="1050">
                <a:solidFill>
                  <a:schemeClr val="dk1"/>
                </a:solidFill>
                <a:highlight>
                  <a:srgbClr val="FFFFFF"/>
                </a:highlight>
              </a:rPr>
              <a:t>We used the same features as the machine learning model, most notably </a:t>
            </a:r>
            <a:endParaRPr sz="1050">
              <a:solidFill>
                <a:schemeClr val="dk1"/>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3" name="Shape 1603"/>
        <p:cNvGrpSpPr/>
        <p:nvPr/>
      </p:nvGrpSpPr>
      <p:grpSpPr>
        <a:xfrm>
          <a:off x="0" y="0"/>
          <a:ext cx="0" cy="0"/>
          <a:chOff x="0" y="0"/>
          <a:chExt cx="0" cy="0"/>
        </a:xfrm>
      </p:grpSpPr>
      <p:sp>
        <p:nvSpPr>
          <p:cNvPr id="1604" name="Google Shape;1604;g21fea73c4d7_0_10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5" name="Google Shape;1605;g21fea73c4d7_0_10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So this is how it works, in this example college #3 represents Alabama State university, </a:t>
            </a:r>
            <a:endParaRPr sz="1050">
              <a:solidFill>
                <a:schemeClr val="dk1"/>
              </a:solidFill>
              <a:highlight>
                <a:srgbClr val="FFFFFF"/>
              </a:highlight>
            </a:endParaRPr>
          </a:p>
          <a:p>
            <a:pPr indent="0" lvl="0" marL="0" rtl="0" algn="l">
              <a:spcBef>
                <a:spcPts val="0"/>
              </a:spcBef>
              <a:spcAft>
                <a:spcPts val="0"/>
              </a:spcAft>
              <a:buNone/>
            </a:pPr>
            <a:r>
              <a:t/>
            </a:r>
            <a:endParaRPr sz="1050">
              <a:solidFill>
                <a:schemeClr val="dk1"/>
              </a:solidFill>
              <a:highlight>
                <a:srgbClr val="FFFFFF"/>
              </a:highlight>
            </a:endParaRPr>
          </a:p>
          <a:p>
            <a:pPr indent="0" lvl="0" marL="0" rtl="0" algn="l">
              <a:spcBef>
                <a:spcPts val="0"/>
              </a:spcBef>
              <a:spcAft>
                <a:spcPts val="0"/>
              </a:spcAft>
              <a:buNone/>
            </a:pPr>
            <a:r>
              <a:rPr lang="en" sz="1050">
                <a:solidFill>
                  <a:schemeClr val="dk1"/>
                </a:solidFill>
                <a:highlight>
                  <a:srgbClr val="FFFFFF"/>
                </a:highlight>
              </a:rPr>
              <a:t> The Top Three Schools that are most similar to Alabama State University are West Virginia State University, Alabama A&amp;M University, and Dickinson State University. You can replace the 3 with the index of the college you want to find comparable colleges to and it will return the top 3 most similar colleges to that respective college.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3" name="Shape 893"/>
        <p:cNvGrpSpPr/>
        <p:nvPr/>
      </p:nvGrpSpPr>
      <p:grpSpPr>
        <a:xfrm>
          <a:off x="0" y="0"/>
          <a:ext cx="0" cy="0"/>
          <a:chOff x="0" y="0"/>
          <a:chExt cx="0" cy="0"/>
        </a:xfrm>
      </p:grpSpPr>
      <p:sp>
        <p:nvSpPr>
          <p:cNvPr id="894" name="Google Shape;894;g20410ca8920_1_5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 name="Google Shape;895;g20410ca8920_1_5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Stephanie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9" name="Shape 1609"/>
        <p:cNvGrpSpPr/>
        <p:nvPr/>
      </p:nvGrpSpPr>
      <p:grpSpPr>
        <a:xfrm>
          <a:off x="0" y="0"/>
          <a:ext cx="0" cy="0"/>
          <a:chOff x="0" y="0"/>
          <a:chExt cx="0" cy="0"/>
        </a:xfrm>
      </p:grpSpPr>
      <p:sp>
        <p:nvSpPr>
          <p:cNvPr id="1610" name="Google Shape;1610;g119154bae9d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1" name="Google Shape;1611;g119154bae9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Stephanie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6" name="Shape 1676"/>
        <p:cNvGrpSpPr/>
        <p:nvPr/>
      </p:nvGrpSpPr>
      <p:grpSpPr>
        <a:xfrm>
          <a:off x="0" y="0"/>
          <a:ext cx="0" cy="0"/>
          <a:chOff x="0" y="0"/>
          <a:chExt cx="0" cy="0"/>
        </a:xfrm>
      </p:grpSpPr>
      <p:sp>
        <p:nvSpPr>
          <p:cNvPr id="1677" name="Google Shape;1677;g20412988eb9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8" name="Google Shape;1678;g20412988eb9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used a for loop to loop through different combinations of features and we found that the best features were State, Accreditor Sat Math, and so 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Using GridSearch CV, we tested three different parameters which were loss, max_leaf_nodes, and min_samples_leaf</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3" name="Shape 1693"/>
        <p:cNvGrpSpPr/>
        <p:nvPr/>
      </p:nvGrpSpPr>
      <p:grpSpPr>
        <a:xfrm>
          <a:off x="0" y="0"/>
          <a:ext cx="0" cy="0"/>
          <a:chOff x="0" y="0"/>
          <a:chExt cx="0" cy="0"/>
        </a:xfrm>
      </p:grpSpPr>
      <p:sp>
        <p:nvSpPr>
          <p:cNvPr id="1694" name="Google Shape;1694;g20412988eb9_1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5" name="Google Shape;1695;g20412988eb9_1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Mina - We applied the model on Stanford University to see what it would predict the admission rate as. It returned as 5.5% admission rate. When compared to the actual rate that year, it was only 0.8% off.</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3" name="Shape 1703"/>
        <p:cNvGrpSpPr/>
        <p:nvPr/>
      </p:nvGrpSpPr>
      <p:grpSpPr>
        <a:xfrm>
          <a:off x="0" y="0"/>
          <a:ext cx="0" cy="0"/>
          <a:chOff x="0" y="0"/>
          <a:chExt cx="0" cy="0"/>
        </a:xfrm>
      </p:grpSpPr>
      <p:sp>
        <p:nvSpPr>
          <p:cNvPr id="1704" name="Google Shape;1704;g11d4aaef72b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5" name="Google Shape;1705;g11d4aaef72b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Mina- When we repeated this process of feature selection and hypertuning on 2 other models which were the random forest regressor and the SGD regressor, we were able to select which was the best model based on which one returned the lowest Root Mean Squared Error for the dataset. The RMSE for the first model is 0.007 lower than the second, so it is the better model for predicting admission rates.</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8" name="Shape 1738"/>
        <p:cNvGrpSpPr/>
        <p:nvPr/>
      </p:nvGrpSpPr>
      <p:grpSpPr>
        <a:xfrm>
          <a:off x="0" y="0"/>
          <a:ext cx="0" cy="0"/>
          <a:chOff x="0" y="0"/>
          <a:chExt cx="0" cy="0"/>
        </a:xfrm>
      </p:grpSpPr>
      <p:sp>
        <p:nvSpPr>
          <p:cNvPr id="1739" name="Google Shape;1739;g20412988eb9_4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0" name="Google Shape;1740;g20412988eb9_4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chemeClr val="dk1"/>
                </a:solidFill>
                <a:highlight>
                  <a:srgbClr val="FFFFFF"/>
                </a:highlight>
              </a:rPr>
              <a:t>Stephanie - The blue cluster is elite colleges that have high average test scores and have low admission rates; Many people would consider these reach schools. The yellow cluster comprises of semi-competetive colleges that require medium SAT scores but range from medium to high admission rates which many people would consider target schools. The red cluster is low-competitive colleges that have generally higher admission rates rates and will on average accept students with lower test scores. These would often be considered safety schools.</a:t>
            </a:r>
            <a:endParaRPr sz="1050">
              <a:solidFill>
                <a:schemeClr val="dk1"/>
              </a:solidFill>
              <a:highlight>
                <a:srgbClr val="FFFFFF"/>
              </a:highlight>
            </a:endParaRPr>
          </a:p>
          <a:p>
            <a:pPr indent="0" lvl="0" marL="0" rtl="0" algn="l">
              <a:spcBef>
                <a:spcPts val="0"/>
              </a:spcBef>
              <a:spcAft>
                <a:spcPts val="0"/>
              </a:spcAft>
              <a:buNone/>
            </a:pPr>
            <a:r>
              <a:t/>
            </a:r>
            <a:endParaRPr sz="1050">
              <a:solidFill>
                <a:schemeClr val="dk1"/>
              </a:solidFill>
              <a:highlight>
                <a:srgbClr val="FFFFFF"/>
              </a:highlight>
            </a:endParaRPr>
          </a:p>
          <a:p>
            <a:pPr indent="0" lvl="0" marL="0" rtl="0" algn="l">
              <a:spcBef>
                <a:spcPts val="0"/>
              </a:spcBef>
              <a:spcAft>
                <a:spcPts val="0"/>
              </a:spcAft>
              <a:buNone/>
            </a:pPr>
            <a:r>
              <a:t/>
            </a:r>
            <a:endParaRPr sz="1050">
              <a:solidFill>
                <a:schemeClr val="dk1"/>
              </a:solidFill>
              <a:highlight>
                <a:srgbClr val="FFFFFF"/>
              </a:highlight>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0" name="Shape 1750"/>
        <p:cNvGrpSpPr/>
        <p:nvPr/>
      </p:nvGrpSpPr>
      <p:grpSpPr>
        <a:xfrm>
          <a:off x="0" y="0"/>
          <a:ext cx="0" cy="0"/>
          <a:chOff x="0" y="0"/>
          <a:chExt cx="0" cy="0"/>
        </a:xfrm>
      </p:grpSpPr>
      <p:sp>
        <p:nvSpPr>
          <p:cNvPr id="1751" name="Google Shape;1751;g20410ca8920_1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2" name="Google Shape;1752;g20410ca8920_1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21fea73c4d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6" name="Google Shape;1016;g21fea73c4d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50">
                <a:solidFill>
                  <a:schemeClr val="dk1"/>
                </a:solidFill>
                <a:highlight>
                  <a:schemeClr val="lt1"/>
                </a:highlight>
              </a:rPr>
              <a:t>STEPHANIE - More competitive colleges in the United States are withholding their admission rates to stop students from being deterred from applying. The goal of the machine learning model is to predict the admission rates for schools that do not report which can help student determine how competitive a college is and determine if they want to apply. We used a regression model because we are predicting a quantitiative variable (the admission rate).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g20410ca892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 name="Google Shape;1105;g20410ca892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Stephanie - we are goingto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 name="Shape 1149"/>
        <p:cNvGrpSpPr/>
        <p:nvPr/>
      </p:nvGrpSpPr>
      <p:grpSpPr>
        <a:xfrm>
          <a:off x="0" y="0"/>
          <a:ext cx="0" cy="0"/>
          <a:chOff x="0" y="0"/>
          <a:chExt cx="0" cy="0"/>
        </a:xfrm>
      </p:grpSpPr>
      <p:sp>
        <p:nvSpPr>
          <p:cNvPr id="1150" name="Google Shape;1150;g21fea73c4d7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 name="Google Shape;1151;g21fea73c4d7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Mina</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5" name="Shape 1175"/>
        <p:cNvGrpSpPr/>
        <p:nvPr/>
      </p:nvGrpSpPr>
      <p:grpSpPr>
        <a:xfrm>
          <a:off x="0" y="0"/>
          <a:ext cx="0" cy="0"/>
          <a:chOff x="0" y="0"/>
          <a:chExt cx="0" cy="0"/>
        </a:xfrm>
      </p:grpSpPr>
      <p:sp>
        <p:nvSpPr>
          <p:cNvPr id="1176" name="Google Shape;1176;gf658401715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7" name="Google Shape;1177;gf658401715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Fields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9" name="Shape 1219"/>
        <p:cNvGrpSpPr/>
        <p:nvPr/>
      </p:nvGrpSpPr>
      <p:grpSpPr>
        <a:xfrm>
          <a:off x="0" y="0"/>
          <a:ext cx="0" cy="0"/>
          <a:chOff x="0" y="0"/>
          <a:chExt cx="0" cy="0"/>
        </a:xfrm>
      </p:grpSpPr>
      <p:sp>
        <p:nvSpPr>
          <p:cNvPr id="1220" name="Google Shape;1220;g20412988eb9_1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1" name="Google Shape;1221;g20412988eb9_1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Stephanie -</a:t>
            </a:r>
            <a:endParaRPr/>
          </a:p>
          <a:p>
            <a:pPr indent="0" lvl="0" marL="0" rtl="0" algn="l">
              <a:spcBef>
                <a:spcPts val="0"/>
              </a:spcBef>
              <a:spcAft>
                <a:spcPts val="0"/>
              </a:spcAft>
              <a:buNone/>
            </a:pPr>
            <a:r>
              <a:rPr lang="en">
                <a:solidFill>
                  <a:schemeClr val="dk1"/>
                </a:solidFill>
              </a:rPr>
              <a:t>We got the testing files from a Kaggle competition. Our</a:t>
            </a:r>
            <a:r>
              <a:rPr lang="en"/>
              <a:t> left dataframe which consists of the college demographics (left), the right </a:t>
            </a:r>
            <a:r>
              <a:rPr lang="en">
                <a:solidFill>
                  <a:schemeClr val="dk1"/>
                </a:solidFill>
              </a:rPr>
              <a:t>dataframe shows updated test statistics</a:t>
            </a:r>
            <a:endParaRPr/>
          </a:p>
          <a:p>
            <a:pPr indent="0" lvl="0" marL="0" rtl="0" algn="l">
              <a:spcBef>
                <a:spcPts val="0"/>
              </a:spcBef>
              <a:spcAft>
                <a:spcPts val="0"/>
              </a:spcAft>
              <a:buNone/>
            </a:pPr>
            <a:r>
              <a:rPr lang="en" sz="1050">
                <a:solidFill>
                  <a:schemeClr val="dk1"/>
                </a:solidFill>
                <a:highlight>
                  <a:srgbClr val="FFFFFF"/>
                </a:highlight>
              </a:rPr>
              <a:t>college demographics left = college scorecard API </a:t>
            </a:r>
            <a:endParaRPr sz="1050">
              <a:solidFill>
                <a:schemeClr val="dk1"/>
              </a:solidFill>
              <a:highlight>
                <a:srgbClr val="FFFFFF"/>
              </a:highlight>
            </a:endParaRPr>
          </a:p>
          <a:p>
            <a:pPr indent="0" lvl="0" marL="0" rtl="0" algn="l">
              <a:spcBef>
                <a:spcPts val="0"/>
              </a:spcBef>
              <a:spcAft>
                <a:spcPts val="0"/>
              </a:spcAft>
              <a:buNone/>
            </a:pPr>
            <a:r>
              <a:rPr lang="en" sz="1050">
                <a:solidFill>
                  <a:schemeClr val="dk1"/>
                </a:solidFill>
                <a:highlight>
                  <a:srgbClr val="FFFFFF"/>
                </a:highlight>
              </a:rPr>
              <a:t>Testing statistics = kaggle website  </a:t>
            </a:r>
            <a:endParaRPr sz="1050">
              <a:solidFill>
                <a:schemeClr val="dk1"/>
              </a:solidFill>
              <a:highlight>
                <a:srgbClr val="FFFFFF"/>
              </a:highlight>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6" name="Shape 1246"/>
        <p:cNvGrpSpPr/>
        <p:nvPr/>
      </p:nvGrpSpPr>
      <p:grpSpPr>
        <a:xfrm>
          <a:off x="0" y="0"/>
          <a:ext cx="0" cy="0"/>
          <a:chOff x="0" y="0"/>
          <a:chExt cx="0" cy="0"/>
        </a:xfrm>
      </p:grpSpPr>
      <p:sp>
        <p:nvSpPr>
          <p:cNvPr id="1247" name="Google Shape;1247;g21fea73c4d7_0_10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8" name="Google Shape;1248;g21fea73c4d7_0_10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 </a:t>
            </a:r>
            <a:r>
              <a:rPr lang="en" sz="1050">
                <a:solidFill>
                  <a:schemeClr val="dk1"/>
                </a:solidFill>
                <a:highlight>
                  <a:srgbClr val="FFFFFF"/>
                </a:highlight>
              </a:rPr>
              <a:t>I merged the dataframes based on the institution name on a left merge because the college demographics dataframe seems more comprehensive, and it will remove colleges that aren't primarily undergraduate insitutions.</a:t>
            </a:r>
            <a:endParaRPr sz="1050">
              <a:solidFill>
                <a:schemeClr val="dk1"/>
              </a:solidFill>
              <a:highlight>
                <a:srgbClr val="FFFFFF"/>
              </a:highlight>
            </a:endParaRPr>
          </a:p>
          <a:p>
            <a:pPr indent="-295275" lvl="0" marL="457200" rtl="0" algn="l">
              <a:spcBef>
                <a:spcPts val="0"/>
              </a:spcBef>
              <a:spcAft>
                <a:spcPts val="0"/>
              </a:spcAft>
              <a:buClr>
                <a:schemeClr val="dk1"/>
              </a:buClr>
              <a:buSzPts val="1050"/>
              <a:buChar char="-"/>
            </a:pPr>
            <a:r>
              <a:rPr lang="en" sz="1050">
                <a:solidFill>
                  <a:schemeClr val="dk1"/>
                </a:solidFill>
                <a:highlight>
                  <a:srgbClr val="FFFFFF"/>
                </a:highlight>
              </a:rPr>
              <a:t>Merge data sets together on institution merge so it drops all non-4 year unis that aren’t focused on bachelor degrees, save index of schools that don’t report college admission rates</a:t>
            </a:r>
            <a:endParaRPr sz="1050">
              <a:solidFill>
                <a:schemeClr val="dk1"/>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5" name="Shape 1275"/>
        <p:cNvGrpSpPr/>
        <p:nvPr/>
      </p:nvGrpSpPr>
      <p:grpSpPr>
        <a:xfrm>
          <a:off x="0" y="0"/>
          <a:ext cx="0" cy="0"/>
          <a:chOff x="0" y="0"/>
          <a:chExt cx="0" cy="0"/>
        </a:xfrm>
      </p:grpSpPr>
      <p:sp>
        <p:nvSpPr>
          <p:cNvPr id="1276" name="Google Shape;1276;g20412988eb9_1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7" name="Google Shape;1277;g20412988eb9_1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Mina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926425" y="1317325"/>
            <a:ext cx="4087800" cy="16071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191919"/>
              </a:buClr>
              <a:buSzPts val="5200"/>
              <a:buNone/>
              <a:defRPr b="1" sz="5000">
                <a:solidFill>
                  <a:schemeClr val="dk2"/>
                </a:solidFill>
                <a:latin typeface="Oswald"/>
                <a:ea typeface="Oswald"/>
                <a:cs typeface="Oswald"/>
                <a:sym typeface="Oswald"/>
              </a:defRPr>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926425" y="3090600"/>
            <a:ext cx="2966400" cy="424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dk2"/>
                </a:solidFill>
                <a:latin typeface="Fira Code Light"/>
                <a:ea typeface="Fira Code Light"/>
                <a:cs typeface="Fira Code Light"/>
                <a:sym typeface="Fira Code Light"/>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2" name="Google Shape;12;p2"/>
          <p:cNvGrpSpPr/>
          <p:nvPr/>
        </p:nvGrpSpPr>
        <p:grpSpPr>
          <a:xfrm>
            <a:off x="8424000" y="209250"/>
            <a:ext cx="433550" cy="78899"/>
            <a:chOff x="8424000" y="285450"/>
            <a:chExt cx="433550" cy="78899"/>
          </a:xfrm>
        </p:grpSpPr>
        <p:cxnSp>
          <p:nvCxnSpPr>
            <p:cNvPr id="13" name="Google Shape;13;p2"/>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4" name="Google Shape;14;p2"/>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 name="Google Shape;15;p2"/>
            <p:cNvGrpSpPr/>
            <p:nvPr/>
          </p:nvGrpSpPr>
          <p:grpSpPr>
            <a:xfrm>
              <a:off x="8785929" y="285450"/>
              <a:ext cx="71621" cy="78899"/>
              <a:chOff x="3621700" y="273825"/>
              <a:chExt cx="100875" cy="111125"/>
            </a:xfrm>
          </p:grpSpPr>
          <p:cxnSp>
            <p:nvCxnSpPr>
              <p:cNvPr id="16" name="Google Shape;16;p2"/>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7" name="Google Shape;17;p2"/>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9" name="Shape 99"/>
        <p:cNvGrpSpPr/>
        <p:nvPr/>
      </p:nvGrpSpPr>
      <p:grpSpPr>
        <a:xfrm>
          <a:off x="0" y="0"/>
          <a:ext cx="0" cy="0"/>
          <a:chOff x="0" y="0"/>
          <a:chExt cx="0" cy="0"/>
        </a:xfrm>
      </p:grpSpPr>
      <p:sp>
        <p:nvSpPr>
          <p:cNvPr id="100" name="Google Shape;100;p11"/>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1"/>
          <p:cNvSpPr txBox="1"/>
          <p:nvPr>
            <p:ph hasCustomPrompt="1" type="title"/>
          </p:nvPr>
        </p:nvSpPr>
        <p:spPr>
          <a:xfrm>
            <a:off x="1728163" y="1390038"/>
            <a:ext cx="5382000" cy="1496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b="1"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02" name="Google Shape;102;p11"/>
          <p:cNvSpPr txBox="1"/>
          <p:nvPr>
            <p:ph idx="1" type="subTitle"/>
          </p:nvPr>
        </p:nvSpPr>
        <p:spPr>
          <a:xfrm>
            <a:off x="2959222" y="2998425"/>
            <a:ext cx="2919900" cy="594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grpSp>
        <p:nvGrpSpPr>
          <p:cNvPr id="103" name="Google Shape;103;p11"/>
          <p:cNvGrpSpPr/>
          <p:nvPr/>
        </p:nvGrpSpPr>
        <p:grpSpPr>
          <a:xfrm>
            <a:off x="8424000" y="209250"/>
            <a:ext cx="433550" cy="78899"/>
            <a:chOff x="8424000" y="285450"/>
            <a:chExt cx="433550" cy="78899"/>
          </a:xfrm>
        </p:grpSpPr>
        <p:cxnSp>
          <p:nvCxnSpPr>
            <p:cNvPr id="104" name="Google Shape;104;p11"/>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05" name="Google Shape;105;p11"/>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11"/>
            <p:cNvGrpSpPr/>
            <p:nvPr/>
          </p:nvGrpSpPr>
          <p:grpSpPr>
            <a:xfrm>
              <a:off x="8785929" y="285450"/>
              <a:ext cx="71621" cy="78899"/>
              <a:chOff x="3621700" y="273825"/>
              <a:chExt cx="100875" cy="111125"/>
            </a:xfrm>
          </p:grpSpPr>
          <p:cxnSp>
            <p:nvCxnSpPr>
              <p:cNvPr id="107" name="Google Shape;107;p11"/>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08" name="Google Shape;108;p11"/>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9" name="Shape 10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10" name="Shape 110"/>
        <p:cNvGrpSpPr/>
        <p:nvPr/>
      </p:nvGrpSpPr>
      <p:grpSpPr>
        <a:xfrm>
          <a:off x="0" y="0"/>
          <a:ext cx="0" cy="0"/>
          <a:chOff x="0" y="0"/>
          <a:chExt cx="0" cy="0"/>
        </a:xfrm>
      </p:grpSpPr>
      <p:sp>
        <p:nvSpPr>
          <p:cNvPr id="111" name="Google Shape;111;p13"/>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txBox="1"/>
          <p:nvPr>
            <p:ph type="title"/>
          </p:nvPr>
        </p:nvSpPr>
        <p:spPr>
          <a:xfrm>
            <a:off x="2138625" y="1523275"/>
            <a:ext cx="2336400" cy="510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3" name="Google Shape;113;p13"/>
          <p:cNvSpPr txBox="1"/>
          <p:nvPr>
            <p:ph hasCustomPrompt="1" idx="2" type="title"/>
          </p:nvPr>
        </p:nvSpPr>
        <p:spPr>
          <a:xfrm>
            <a:off x="1235625" y="1523263"/>
            <a:ext cx="836400" cy="510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p:nvPr>
            <p:ph idx="1" type="subTitle"/>
          </p:nvPr>
        </p:nvSpPr>
        <p:spPr>
          <a:xfrm>
            <a:off x="2138625" y="2033600"/>
            <a:ext cx="2336400" cy="68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5" name="Google Shape;115;p13"/>
          <p:cNvSpPr txBox="1"/>
          <p:nvPr>
            <p:ph idx="3" type="title"/>
          </p:nvPr>
        </p:nvSpPr>
        <p:spPr>
          <a:xfrm>
            <a:off x="5571975" y="1523275"/>
            <a:ext cx="2336400" cy="510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6" name="Google Shape;116;p13"/>
          <p:cNvSpPr txBox="1"/>
          <p:nvPr>
            <p:ph hasCustomPrompt="1" idx="4" type="title"/>
          </p:nvPr>
        </p:nvSpPr>
        <p:spPr>
          <a:xfrm>
            <a:off x="4735575" y="1523263"/>
            <a:ext cx="836400" cy="510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 name="Google Shape;117;p13"/>
          <p:cNvSpPr txBox="1"/>
          <p:nvPr>
            <p:ph idx="5" type="subTitle"/>
          </p:nvPr>
        </p:nvSpPr>
        <p:spPr>
          <a:xfrm>
            <a:off x="5571975" y="2033600"/>
            <a:ext cx="2336400" cy="68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8" name="Google Shape;118;p13"/>
          <p:cNvSpPr txBox="1"/>
          <p:nvPr>
            <p:ph idx="6" type="title"/>
          </p:nvPr>
        </p:nvSpPr>
        <p:spPr>
          <a:xfrm>
            <a:off x="2138625" y="3069988"/>
            <a:ext cx="2336400" cy="510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9" name="Google Shape;119;p13"/>
          <p:cNvSpPr txBox="1"/>
          <p:nvPr>
            <p:ph hasCustomPrompt="1" idx="7" type="title"/>
          </p:nvPr>
        </p:nvSpPr>
        <p:spPr>
          <a:xfrm>
            <a:off x="1235625" y="3069975"/>
            <a:ext cx="836400" cy="510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p:nvPr>
            <p:ph idx="8" type="subTitle"/>
          </p:nvPr>
        </p:nvSpPr>
        <p:spPr>
          <a:xfrm>
            <a:off x="2138625" y="3580313"/>
            <a:ext cx="2336400" cy="68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1" name="Google Shape;121;p13"/>
          <p:cNvSpPr txBox="1"/>
          <p:nvPr>
            <p:ph idx="9" type="title"/>
          </p:nvPr>
        </p:nvSpPr>
        <p:spPr>
          <a:xfrm>
            <a:off x="5571975" y="3069988"/>
            <a:ext cx="2336400" cy="5103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2" name="Google Shape;122;p13"/>
          <p:cNvSpPr txBox="1"/>
          <p:nvPr>
            <p:ph hasCustomPrompt="1" idx="13" type="title"/>
          </p:nvPr>
        </p:nvSpPr>
        <p:spPr>
          <a:xfrm>
            <a:off x="4735575" y="3069975"/>
            <a:ext cx="836400" cy="510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p:nvPr>
            <p:ph idx="14" type="subTitle"/>
          </p:nvPr>
        </p:nvSpPr>
        <p:spPr>
          <a:xfrm>
            <a:off x="5571975" y="3580313"/>
            <a:ext cx="2336400" cy="68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24" name="Google Shape;124;p13"/>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25" name="Google Shape;125;p13"/>
          <p:cNvGrpSpPr/>
          <p:nvPr/>
        </p:nvGrpSpPr>
        <p:grpSpPr>
          <a:xfrm>
            <a:off x="8424000" y="209250"/>
            <a:ext cx="433550" cy="78899"/>
            <a:chOff x="8424000" y="285450"/>
            <a:chExt cx="433550" cy="78899"/>
          </a:xfrm>
        </p:grpSpPr>
        <p:cxnSp>
          <p:nvCxnSpPr>
            <p:cNvPr id="126" name="Google Shape;126;p13"/>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27" name="Google Shape;127;p13"/>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 name="Google Shape;128;p13"/>
            <p:cNvGrpSpPr/>
            <p:nvPr/>
          </p:nvGrpSpPr>
          <p:grpSpPr>
            <a:xfrm>
              <a:off x="8785929" y="285450"/>
              <a:ext cx="71621" cy="78899"/>
              <a:chOff x="3621700" y="273825"/>
              <a:chExt cx="100875" cy="111125"/>
            </a:xfrm>
          </p:grpSpPr>
          <p:cxnSp>
            <p:nvCxnSpPr>
              <p:cNvPr id="129" name="Google Shape;129;p13"/>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30" name="Google Shape;130;p13"/>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9">
    <p:spTree>
      <p:nvGrpSpPr>
        <p:cNvPr id="131" name="Shape 131"/>
        <p:cNvGrpSpPr/>
        <p:nvPr/>
      </p:nvGrpSpPr>
      <p:grpSpPr>
        <a:xfrm>
          <a:off x="0" y="0"/>
          <a:ext cx="0" cy="0"/>
          <a:chOff x="0" y="0"/>
          <a:chExt cx="0" cy="0"/>
        </a:xfrm>
      </p:grpSpPr>
      <p:sp>
        <p:nvSpPr>
          <p:cNvPr id="132" name="Google Shape;132;p14"/>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4"/>
          <p:cNvSpPr txBox="1"/>
          <p:nvPr>
            <p:ph type="title"/>
          </p:nvPr>
        </p:nvSpPr>
        <p:spPr>
          <a:xfrm>
            <a:off x="2045100" y="1412400"/>
            <a:ext cx="5978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4" name="Google Shape;134;p14"/>
          <p:cNvSpPr txBox="1"/>
          <p:nvPr>
            <p:ph hasCustomPrompt="1" idx="2" type="title"/>
          </p:nvPr>
        </p:nvSpPr>
        <p:spPr>
          <a:xfrm>
            <a:off x="1120500" y="1412391"/>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14"/>
          <p:cNvSpPr txBox="1"/>
          <p:nvPr>
            <p:ph idx="1" type="subTitle"/>
          </p:nvPr>
        </p:nvSpPr>
        <p:spPr>
          <a:xfrm>
            <a:off x="2045100" y="1780118"/>
            <a:ext cx="5978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6" name="Google Shape;136;p14"/>
          <p:cNvSpPr txBox="1"/>
          <p:nvPr>
            <p:ph idx="3" type="title"/>
          </p:nvPr>
        </p:nvSpPr>
        <p:spPr>
          <a:xfrm>
            <a:off x="2045100" y="2185666"/>
            <a:ext cx="5978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7" name="Google Shape;137;p14"/>
          <p:cNvSpPr txBox="1"/>
          <p:nvPr>
            <p:ph hasCustomPrompt="1" idx="4" type="title"/>
          </p:nvPr>
        </p:nvSpPr>
        <p:spPr>
          <a:xfrm>
            <a:off x="1120500" y="2185666"/>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8" name="Google Shape;138;p14"/>
          <p:cNvSpPr txBox="1"/>
          <p:nvPr>
            <p:ph idx="5" type="subTitle"/>
          </p:nvPr>
        </p:nvSpPr>
        <p:spPr>
          <a:xfrm>
            <a:off x="2045100" y="2553487"/>
            <a:ext cx="5978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9" name="Google Shape;139;p14"/>
          <p:cNvSpPr txBox="1"/>
          <p:nvPr>
            <p:ph idx="6" type="title"/>
          </p:nvPr>
        </p:nvSpPr>
        <p:spPr>
          <a:xfrm>
            <a:off x="2045100" y="2959030"/>
            <a:ext cx="5978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0" name="Google Shape;140;p14"/>
          <p:cNvSpPr txBox="1"/>
          <p:nvPr>
            <p:ph hasCustomPrompt="1" idx="7" type="title"/>
          </p:nvPr>
        </p:nvSpPr>
        <p:spPr>
          <a:xfrm>
            <a:off x="1120500" y="2959015"/>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1" name="Google Shape;141;p14"/>
          <p:cNvSpPr txBox="1"/>
          <p:nvPr>
            <p:ph idx="8" type="subTitle"/>
          </p:nvPr>
        </p:nvSpPr>
        <p:spPr>
          <a:xfrm>
            <a:off x="2045100" y="3326841"/>
            <a:ext cx="5978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2" name="Google Shape;142;p14"/>
          <p:cNvSpPr txBox="1"/>
          <p:nvPr>
            <p:ph idx="9" type="title"/>
          </p:nvPr>
        </p:nvSpPr>
        <p:spPr>
          <a:xfrm>
            <a:off x="2045100" y="3746516"/>
            <a:ext cx="5978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43" name="Google Shape;143;p14"/>
          <p:cNvSpPr txBox="1"/>
          <p:nvPr>
            <p:ph hasCustomPrompt="1" idx="13" type="title"/>
          </p:nvPr>
        </p:nvSpPr>
        <p:spPr>
          <a:xfrm>
            <a:off x="1120500" y="3746513"/>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4"/>
          <p:cNvSpPr txBox="1"/>
          <p:nvPr>
            <p:ph idx="14" type="subTitle"/>
          </p:nvPr>
        </p:nvSpPr>
        <p:spPr>
          <a:xfrm>
            <a:off x="2045100" y="4114335"/>
            <a:ext cx="5978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45" name="Google Shape;145;p14"/>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146" name="Google Shape;146;p14"/>
          <p:cNvGrpSpPr/>
          <p:nvPr/>
        </p:nvGrpSpPr>
        <p:grpSpPr>
          <a:xfrm>
            <a:off x="8424000" y="209250"/>
            <a:ext cx="433550" cy="78899"/>
            <a:chOff x="8424000" y="285450"/>
            <a:chExt cx="433550" cy="78899"/>
          </a:xfrm>
        </p:grpSpPr>
        <p:cxnSp>
          <p:nvCxnSpPr>
            <p:cNvPr id="147" name="Google Shape;147;p14"/>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48" name="Google Shape;148;p14"/>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 name="Google Shape;149;p14"/>
            <p:cNvGrpSpPr/>
            <p:nvPr/>
          </p:nvGrpSpPr>
          <p:grpSpPr>
            <a:xfrm>
              <a:off x="8785929" y="285450"/>
              <a:ext cx="71621" cy="78899"/>
              <a:chOff x="3621700" y="273825"/>
              <a:chExt cx="100875" cy="111125"/>
            </a:xfrm>
          </p:grpSpPr>
          <p:cxnSp>
            <p:nvCxnSpPr>
              <p:cNvPr id="150" name="Google Shape;150;p14"/>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51" name="Google Shape;151;p14"/>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52" name="Shape 152"/>
        <p:cNvGrpSpPr/>
        <p:nvPr/>
      </p:nvGrpSpPr>
      <p:grpSpPr>
        <a:xfrm>
          <a:off x="0" y="0"/>
          <a:ext cx="0" cy="0"/>
          <a:chOff x="0" y="0"/>
          <a:chExt cx="0" cy="0"/>
        </a:xfrm>
      </p:grpSpPr>
      <p:sp>
        <p:nvSpPr>
          <p:cNvPr id="153" name="Google Shape;153;p15"/>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5"/>
          <p:cNvSpPr txBox="1"/>
          <p:nvPr>
            <p:ph type="title"/>
          </p:nvPr>
        </p:nvSpPr>
        <p:spPr>
          <a:xfrm>
            <a:off x="2143500" y="3457200"/>
            <a:ext cx="4857000" cy="41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55" name="Google Shape;155;p15"/>
          <p:cNvSpPr txBox="1"/>
          <p:nvPr>
            <p:ph idx="1" type="subTitle"/>
          </p:nvPr>
        </p:nvSpPr>
        <p:spPr>
          <a:xfrm>
            <a:off x="2143500" y="1743588"/>
            <a:ext cx="4857000" cy="1713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0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156" name="Google Shape;156;p15"/>
          <p:cNvGrpSpPr/>
          <p:nvPr/>
        </p:nvGrpSpPr>
        <p:grpSpPr>
          <a:xfrm>
            <a:off x="8424000" y="209250"/>
            <a:ext cx="433550" cy="78899"/>
            <a:chOff x="8424000" y="285450"/>
            <a:chExt cx="433550" cy="78899"/>
          </a:xfrm>
        </p:grpSpPr>
        <p:cxnSp>
          <p:nvCxnSpPr>
            <p:cNvPr id="157" name="Google Shape;157;p15"/>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58" name="Google Shape;158;p15"/>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 name="Google Shape;159;p15"/>
            <p:cNvGrpSpPr/>
            <p:nvPr/>
          </p:nvGrpSpPr>
          <p:grpSpPr>
            <a:xfrm>
              <a:off x="8785929" y="285450"/>
              <a:ext cx="71621" cy="78899"/>
              <a:chOff x="3621700" y="273825"/>
              <a:chExt cx="100875" cy="111125"/>
            </a:xfrm>
          </p:grpSpPr>
          <p:cxnSp>
            <p:nvCxnSpPr>
              <p:cNvPr id="160" name="Google Shape;160;p15"/>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61" name="Google Shape;161;p15"/>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_2">
    <p:spTree>
      <p:nvGrpSpPr>
        <p:cNvPr id="162" name="Shape 162"/>
        <p:cNvGrpSpPr/>
        <p:nvPr/>
      </p:nvGrpSpPr>
      <p:grpSpPr>
        <a:xfrm>
          <a:off x="0" y="0"/>
          <a:ext cx="0" cy="0"/>
          <a:chOff x="0" y="0"/>
          <a:chExt cx="0" cy="0"/>
        </a:xfrm>
      </p:grpSpPr>
      <p:sp>
        <p:nvSpPr>
          <p:cNvPr id="163" name="Google Shape;163;p16"/>
          <p:cNvSpPr/>
          <p:nvPr/>
        </p:nvSpPr>
        <p:spPr>
          <a:xfrm>
            <a:off x="4846800" y="747500"/>
            <a:ext cx="35772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720000" y="747500"/>
            <a:ext cx="35772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6"/>
          <p:cNvSpPr txBox="1"/>
          <p:nvPr>
            <p:ph type="title"/>
          </p:nvPr>
        </p:nvSpPr>
        <p:spPr>
          <a:xfrm>
            <a:off x="949425" y="3335702"/>
            <a:ext cx="3124200" cy="41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66" name="Google Shape;166;p16"/>
          <p:cNvSpPr txBox="1"/>
          <p:nvPr>
            <p:ph idx="1" type="subTitle"/>
          </p:nvPr>
        </p:nvSpPr>
        <p:spPr>
          <a:xfrm>
            <a:off x="949425" y="1393500"/>
            <a:ext cx="3124200" cy="1713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0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167" name="Google Shape;167;p16"/>
          <p:cNvGrpSpPr/>
          <p:nvPr/>
        </p:nvGrpSpPr>
        <p:grpSpPr>
          <a:xfrm>
            <a:off x="8424000" y="209250"/>
            <a:ext cx="433550" cy="78899"/>
            <a:chOff x="8424000" y="285450"/>
            <a:chExt cx="433550" cy="78899"/>
          </a:xfrm>
        </p:grpSpPr>
        <p:cxnSp>
          <p:nvCxnSpPr>
            <p:cNvPr id="168" name="Google Shape;168;p16"/>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69" name="Google Shape;169;p16"/>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 name="Google Shape;170;p16"/>
            <p:cNvGrpSpPr/>
            <p:nvPr/>
          </p:nvGrpSpPr>
          <p:grpSpPr>
            <a:xfrm>
              <a:off x="8785929" y="285450"/>
              <a:ext cx="71621" cy="78899"/>
              <a:chOff x="3621700" y="273825"/>
              <a:chExt cx="100875" cy="111125"/>
            </a:xfrm>
          </p:grpSpPr>
          <p:cxnSp>
            <p:nvCxnSpPr>
              <p:cNvPr id="171" name="Google Shape;171;p16"/>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72" name="Google Shape;172;p16"/>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173" name="Google Shape;173;p16"/>
          <p:cNvSpPr txBox="1"/>
          <p:nvPr>
            <p:ph idx="2" type="title"/>
          </p:nvPr>
        </p:nvSpPr>
        <p:spPr>
          <a:xfrm>
            <a:off x="5097065" y="3335702"/>
            <a:ext cx="3124200" cy="41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74" name="Google Shape;174;p16"/>
          <p:cNvSpPr txBox="1"/>
          <p:nvPr>
            <p:ph idx="3" type="subTitle"/>
          </p:nvPr>
        </p:nvSpPr>
        <p:spPr>
          <a:xfrm>
            <a:off x="5097065" y="1393500"/>
            <a:ext cx="3124200" cy="1713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None/>
              <a:defRPr sz="20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USTOM_1_1">
    <p:spTree>
      <p:nvGrpSpPr>
        <p:cNvPr id="175" name="Shape 175"/>
        <p:cNvGrpSpPr/>
        <p:nvPr/>
      </p:nvGrpSpPr>
      <p:grpSpPr>
        <a:xfrm>
          <a:off x="0" y="0"/>
          <a:ext cx="0" cy="0"/>
          <a:chOff x="0" y="0"/>
          <a:chExt cx="0" cy="0"/>
        </a:xfrm>
      </p:grpSpPr>
      <p:grpSp>
        <p:nvGrpSpPr>
          <p:cNvPr id="176" name="Google Shape;176;p17"/>
          <p:cNvGrpSpPr/>
          <p:nvPr/>
        </p:nvGrpSpPr>
        <p:grpSpPr>
          <a:xfrm>
            <a:off x="8424000" y="209250"/>
            <a:ext cx="433550" cy="78899"/>
            <a:chOff x="8424000" y="285450"/>
            <a:chExt cx="433550" cy="78899"/>
          </a:xfrm>
        </p:grpSpPr>
        <p:cxnSp>
          <p:nvCxnSpPr>
            <p:cNvPr id="177" name="Google Shape;177;p17"/>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78" name="Google Shape;178;p17"/>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 name="Google Shape;179;p17"/>
            <p:cNvGrpSpPr/>
            <p:nvPr/>
          </p:nvGrpSpPr>
          <p:grpSpPr>
            <a:xfrm>
              <a:off x="8785929" y="285450"/>
              <a:ext cx="71621" cy="78899"/>
              <a:chOff x="3621700" y="273825"/>
              <a:chExt cx="100875" cy="111125"/>
            </a:xfrm>
          </p:grpSpPr>
          <p:cxnSp>
            <p:nvCxnSpPr>
              <p:cNvPr id="180" name="Google Shape;180;p17"/>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81" name="Google Shape;181;p17"/>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182" name="Google Shape;182;p17"/>
          <p:cNvSpPr txBox="1"/>
          <p:nvPr>
            <p:ph type="title"/>
          </p:nvPr>
        </p:nvSpPr>
        <p:spPr>
          <a:xfrm>
            <a:off x="5364848" y="1280751"/>
            <a:ext cx="2770500" cy="2478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183" name="Shape 183"/>
        <p:cNvGrpSpPr/>
        <p:nvPr/>
      </p:nvGrpSpPr>
      <p:grpSpPr>
        <a:xfrm>
          <a:off x="0" y="0"/>
          <a:ext cx="0" cy="0"/>
          <a:chOff x="0" y="0"/>
          <a:chExt cx="0" cy="0"/>
        </a:xfrm>
      </p:grpSpPr>
      <p:sp>
        <p:nvSpPr>
          <p:cNvPr id="184" name="Google Shape;184;p18"/>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8"/>
          <p:cNvSpPr txBox="1"/>
          <p:nvPr>
            <p:ph type="title"/>
          </p:nvPr>
        </p:nvSpPr>
        <p:spPr>
          <a:xfrm>
            <a:off x="2263950" y="3351575"/>
            <a:ext cx="3271200" cy="7995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86" name="Google Shape;186;p18"/>
          <p:cNvSpPr txBox="1"/>
          <p:nvPr>
            <p:ph hasCustomPrompt="1" idx="2" type="title"/>
          </p:nvPr>
        </p:nvSpPr>
        <p:spPr>
          <a:xfrm>
            <a:off x="1003650" y="3351575"/>
            <a:ext cx="1260300" cy="7995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5000">
                <a:solidFill>
                  <a:schemeClr val="accen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87" name="Google Shape;187;p18"/>
          <p:cNvSpPr txBox="1"/>
          <p:nvPr>
            <p:ph idx="1" type="subTitle"/>
          </p:nvPr>
        </p:nvSpPr>
        <p:spPr>
          <a:xfrm>
            <a:off x="5535150" y="3351575"/>
            <a:ext cx="2605200" cy="799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88" name="Google Shape;188;p18"/>
          <p:cNvGrpSpPr/>
          <p:nvPr/>
        </p:nvGrpSpPr>
        <p:grpSpPr>
          <a:xfrm>
            <a:off x="8424000" y="209250"/>
            <a:ext cx="433550" cy="78899"/>
            <a:chOff x="8424000" y="285450"/>
            <a:chExt cx="433550" cy="78899"/>
          </a:xfrm>
        </p:grpSpPr>
        <p:cxnSp>
          <p:nvCxnSpPr>
            <p:cNvPr id="189" name="Google Shape;189;p18"/>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190" name="Google Shape;190;p18"/>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 name="Google Shape;191;p18"/>
            <p:cNvGrpSpPr/>
            <p:nvPr/>
          </p:nvGrpSpPr>
          <p:grpSpPr>
            <a:xfrm>
              <a:off x="8785929" y="285450"/>
              <a:ext cx="71621" cy="78899"/>
              <a:chOff x="3621700" y="273825"/>
              <a:chExt cx="100875" cy="111125"/>
            </a:xfrm>
          </p:grpSpPr>
          <p:cxnSp>
            <p:nvCxnSpPr>
              <p:cNvPr id="192" name="Google Shape;192;p18"/>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193" name="Google Shape;193;p18"/>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0_1">
    <p:spTree>
      <p:nvGrpSpPr>
        <p:cNvPr id="194" name="Shape 194"/>
        <p:cNvGrpSpPr/>
        <p:nvPr/>
      </p:nvGrpSpPr>
      <p:grpSpPr>
        <a:xfrm>
          <a:off x="0" y="0"/>
          <a:ext cx="0" cy="0"/>
          <a:chOff x="0" y="0"/>
          <a:chExt cx="0" cy="0"/>
        </a:xfrm>
      </p:grpSpPr>
      <p:sp>
        <p:nvSpPr>
          <p:cNvPr id="195" name="Google Shape;195;p19"/>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9"/>
          <p:cNvSpPr txBox="1"/>
          <p:nvPr>
            <p:ph type="title"/>
          </p:nvPr>
        </p:nvSpPr>
        <p:spPr>
          <a:xfrm>
            <a:off x="2936400" y="2067625"/>
            <a:ext cx="3271200" cy="94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72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7" name="Google Shape;197;p19"/>
          <p:cNvSpPr txBox="1"/>
          <p:nvPr>
            <p:ph hasCustomPrompt="1" idx="2" type="title"/>
          </p:nvPr>
        </p:nvSpPr>
        <p:spPr>
          <a:xfrm>
            <a:off x="3779700" y="1129700"/>
            <a:ext cx="1584600" cy="7995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5000">
                <a:solidFill>
                  <a:schemeClr val="accent3"/>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98" name="Google Shape;198;p19"/>
          <p:cNvSpPr txBox="1"/>
          <p:nvPr>
            <p:ph idx="1" type="subTitle"/>
          </p:nvPr>
        </p:nvSpPr>
        <p:spPr>
          <a:xfrm>
            <a:off x="3269400" y="3116625"/>
            <a:ext cx="2605200" cy="799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199" name="Google Shape;199;p19"/>
          <p:cNvGrpSpPr/>
          <p:nvPr/>
        </p:nvGrpSpPr>
        <p:grpSpPr>
          <a:xfrm>
            <a:off x="8424000" y="209250"/>
            <a:ext cx="433550" cy="78899"/>
            <a:chOff x="8424000" y="285450"/>
            <a:chExt cx="433550" cy="78899"/>
          </a:xfrm>
        </p:grpSpPr>
        <p:cxnSp>
          <p:nvCxnSpPr>
            <p:cNvPr id="200" name="Google Shape;200;p19"/>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01" name="Google Shape;201;p19"/>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 name="Google Shape;202;p19"/>
            <p:cNvGrpSpPr/>
            <p:nvPr/>
          </p:nvGrpSpPr>
          <p:grpSpPr>
            <a:xfrm>
              <a:off x="8785929" y="285450"/>
              <a:ext cx="71621" cy="78899"/>
              <a:chOff x="3621700" y="273825"/>
              <a:chExt cx="100875" cy="111125"/>
            </a:xfrm>
          </p:grpSpPr>
          <p:cxnSp>
            <p:nvCxnSpPr>
              <p:cNvPr id="203" name="Google Shape;203;p19"/>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04" name="Google Shape;204;p19"/>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2">
    <p:spTree>
      <p:nvGrpSpPr>
        <p:cNvPr id="205" name="Shape 205"/>
        <p:cNvGrpSpPr/>
        <p:nvPr/>
      </p:nvGrpSpPr>
      <p:grpSpPr>
        <a:xfrm>
          <a:off x="0" y="0"/>
          <a:ext cx="0" cy="0"/>
          <a:chOff x="0" y="0"/>
          <a:chExt cx="0" cy="0"/>
        </a:xfrm>
      </p:grpSpPr>
      <p:sp>
        <p:nvSpPr>
          <p:cNvPr id="206" name="Google Shape;206;p20"/>
          <p:cNvSpPr/>
          <p:nvPr/>
        </p:nvSpPr>
        <p:spPr>
          <a:xfrm>
            <a:off x="720000" y="558650"/>
            <a:ext cx="7704000" cy="40410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0"/>
          <p:cNvSpPr txBox="1"/>
          <p:nvPr>
            <p:ph idx="1" type="subTitle"/>
          </p:nvPr>
        </p:nvSpPr>
        <p:spPr>
          <a:xfrm>
            <a:off x="1308288" y="3356450"/>
            <a:ext cx="3601500" cy="1033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8" name="Google Shape;208;p20"/>
          <p:cNvSpPr txBox="1"/>
          <p:nvPr>
            <p:ph type="title"/>
          </p:nvPr>
        </p:nvSpPr>
        <p:spPr>
          <a:xfrm>
            <a:off x="1308288" y="768350"/>
            <a:ext cx="3601500" cy="2588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09" name="Google Shape;209;p20"/>
          <p:cNvGrpSpPr/>
          <p:nvPr/>
        </p:nvGrpSpPr>
        <p:grpSpPr>
          <a:xfrm>
            <a:off x="8424000" y="209250"/>
            <a:ext cx="433550" cy="78899"/>
            <a:chOff x="8424000" y="285450"/>
            <a:chExt cx="433550" cy="78899"/>
          </a:xfrm>
        </p:grpSpPr>
        <p:cxnSp>
          <p:nvCxnSpPr>
            <p:cNvPr id="210" name="Google Shape;210;p20"/>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11" name="Google Shape;211;p20"/>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2" name="Google Shape;212;p20"/>
            <p:cNvGrpSpPr/>
            <p:nvPr/>
          </p:nvGrpSpPr>
          <p:grpSpPr>
            <a:xfrm>
              <a:off x="8785929" y="285450"/>
              <a:ext cx="71621" cy="78899"/>
              <a:chOff x="3621700" y="273825"/>
              <a:chExt cx="100875" cy="111125"/>
            </a:xfrm>
          </p:grpSpPr>
          <p:cxnSp>
            <p:nvCxnSpPr>
              <p:cNvPr id="213" name="Google Shape;213;p20"/>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14" name="Google Shape;214;p20"/>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txBox="1"/>
          <p:nvPr>
            <p:ph type="title"/>
          </p:nvPr>
        </p:nvSpPr>
        <p:spPr>
          <a:xfrm>
            <a:off x="948600" y="1893800"/>
            <a:ext cx="3936300" cy="14991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1" name="Google Shape;21;p3"/>
          <p:cNvSpPr txBox="1"/>
          <p:nvPr>
            <p:ph hasCustomPrompt="1" idx="2" type="title"/>
          </p:nvPr>
        </p:nvSpPr>
        <p:spPr>
          <a:xfrm>
            <a:off x="948600" y="1052000"/>
            <a:ext cx="1625400" cy="841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50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 name="Google Shape;22;p3"/>
          <p:cNvSpPr txBox="1"/>
          <p:nvPr>
            <p:ph idx="1" type="subTitle"/>
          </p:nvPr>
        </p:nvSpPr>
        <p:spPr>
          <a:xfrm>
            <a:off x="948600" y="3392900"/>
            <a:ext cx="3652200" cy="713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3" name="Google Shape;23;p3"/>
          <p:cNvGrpSpPr/>
          <p:nvPr/>
        </p:nvGrpSpPr>
        <p:grpSpPr>
          <a:xfrm>
            <a:off x="8424000" y="209250"/>
            <a:ext cx="433550" cy="78899"/>
            <a:chOff x="8424000" y="285450"/>
            <a:chExt cx="433550" cy="78899"/>
          </a:xfrm>
        </p:grpSpPr>
        <p:cxnSp>
          <p:nvCxnSpPr>
            <p:cNvPr id="24" name="Google Shape;24;p3"/>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5" name="Google Shape;25;p3"/>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 name="Google Shape;26;p3"/>
            <p:cNvGrpSpPr/>
            <p:nvPr/>
          </p:nvGrpSpPr>
          <p:grpSpPr>
            <a:xfrm>
              <a:off x="8785929" y="285450"/>
              <a:ext cx="71621" cy="78899"/>
              <a:chOff x="3621700" y="273825"/>
              <a:chExt cx="100875" cy="111125"/>
            </a:xfrm>
          </p:grpSpPr>
          <p:cxnSp>
            <p:nvCxnSpPr>
              <p:cNvPr id="27" name="Google Shape;27;p3"/>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8" name="Google Shape;28;p3"/>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2">
    <p:spTree>
      <p:nvGrpSpPr>
        <p:cNvPr id="215" name="Shape 215"/>
        <p:cNvGrpSpPr/>
        <p:nvPr/>
      </p:nvGrpSpPr>
      <p:grpSpPr>
        <a:xfrm>
          <a:off x="0" y="0"/>
          <a:ext cx="0" cy="0"/>
          <a:chOff x="0" y="0"/>
          <a:chExt cx="0" cy="0"/>
        </a:xfrm>
      </p:grpSpPr>
      <p:sp>
        <p:nvSpPr>
          <p:cNvPr id="216" name="Google Shape;216;p21"/>
          <p:cNvSpPr/>
          <p:nvPr/>
        </p:nvSpPr>
        <p:spPr>
          <a:xfrm>
            <a:off x="720000" y="558650"/>
            <a:ext cx="7704000" cy="40410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1"/>
          <p:cNvSpPr txBox="1"/>
          <p:nvPr>
            <p:ph idx="1" type="subTitle"/>
          </p:nvPr>
        </p:nvSpPr>
        <p:spPr>
          <a:xfrm>
            <a:off x="5358750" y="3098725"/>
            <a:ext cx="2861700" cy="1290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8" name="Google Shape;218;p21"/>
          <p:cNvSpPr txBox="1"/>
          <p:nvPr>
            <p:ph type="title"/>
          </p:nvPr>
        </p:nvSpPr>
        <p:spPr>
          <a:xfrm>
            <a:off x="923550" y="3098778"/>
            <a:ext cx="4435200" cy="1290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19" name="Google Shape;219;p21"/>
          <p:cNvGrpSpPr/>
          <p:nvPr/>
        </p:nvGrpSpPr>
        <p:grpSpPr>
          <a:xfrm>
            <a:off x="8424000" y="209250"/>
            <a:ext cx="433550" cy="78899"/>
            <a:chOff x="8424000" y="285450"/>
            <a:chExt cx="433550" cy="78899"/>
          </a:xfrm>
        </p:grpSpPr>
        <p:cxnSp>
          <p:nvCxnSpPr>
            <p:cNvPr id="220" name="Google Shape;220;p21"/>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21" name="Google Shape;221;p21"/>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 name="Google Shape;222;p21"/>
            <p:cNvGrpSpPr/>
            <p:nvPr/>
          </p:nvGrpSpPr>
          <p:grpSpPr>
            <a:xfrm>
              <a:off x="8785929" y="285450"/>
              <a:ext cx="71621" cy="78899"/>
              <a:chOff x="3621700" y="273825"/>
              <a:chExt cx="100875" cy="111125"/>
            </a:xfrm>
          </p:grpSpPr>
          <p:cxnSp>
            <p:nvCxnSpPr>
              <p:cNvPr id="223" name="Google Shape;223;p21"/>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24" name="Google Shape;224;p21"/>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
    <p:spTree>
      <p:nvGrpSpPr>
        <p:cNvPr id="225" name="Shape 225"/>
        <p:cNvGrpSpPr/>
        <p:nvPr/>
      </p:nvGrpSpPr>
      <p:grpSpPr>
        <a:xfrm>
          <a:off x="0" y="0"/>
          <a:ext cx="0" cy="0"/>
          <a:chOff x="0" y="0"/>
          <a:chExt cx="0" cy="0"/>
        </a:xfrm>
      </p:grpSpPr>
      <p:sp>
        <p:nvSpPr>
          <p:cNvPr id="226" name="Google Shape;226;p22"/>
          <p:cNvSpPr/>
          <p:nvPr/>
        </p:nvSpPr>
        <p:spPr>
          <a:xfrm>
            <a:off x="720000" y="551250"/>
            <a:ext cx="7704000" cy="40410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2"/>
          <p:cNvSpPr txBox="1"/>
          <p:nvPr>
            <p:ph idx="1" type="subTitle"/>
          </p:nvPr>
        </p:nvSpPr>
        <p:spPr>
          <a:xfrm>
            <a:off x="4512026" y="2815650"/>
            <a:ext cx="3792000" cy="1033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28" name="Google Shape;228;p22"/>
          <p:cNvSpPr txBox="1"/>
          <p:nvPr>
            <p:ph type="title"/>
          </p:nvPr>
        </p:nvSpPr>
        <p:spPr>
          <a:xfrm>
            <a:off x="4512025" y="1294325"/>
            <a:ext cx="3792000" cy="1521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29" name="Google Shape;229;p22"/>
          <p:cNvGrpSpPr/>
          <p:nvPr/>
        </p:nvGrpSpPr>
        <p:grpSpPr>
          <a:xfrm>
            <a:off x="8424000" y="209250"/>
            <a:ext cx="433550" cy="78899"/>
            <a:chOff x="8424000" y="285450"/>
            <a:chExt cx="433550" cy="78899"/>
          </a:xfrm>
        </p:grpSpPr>
        <p:cxnSp>
          <p:nvCxnSpPr>
            <p:cNvPr id="230" name="Google Shape;230;p22"/>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31" name="Google Shape;231;p22"/>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2"/>
            <p:cNvGrpSpPr/>
            <p:nvPr/>
          </p:nvGrpSpPr>
          <p:grpSpPr>
            <a:xfrm>
              <a:off x="8785929" y="285450"/>
              <a:ext cx="71621" cy="78899"/>
              <a:chOff x="3621700" y="273825"/>
              <a:chExt cx="100875" cy="111125"/>
            </a:xfrm>
          </p:grpSpPr>
          <p:cxnSp>
            <p:nvCxnSpPr>
              <p:cNvPr id="233" name="Google Shape;233;p22"/>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34" name="Google Shape;234;p22"/>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2">
    <p:spTree>
      <p:nvGrpSpPr>
        <p:cNvPr id="235" name="Shape 235"/>
        <p:cNvGrpSpPr/>
        <p:nvPr/>
      </p:nvGrpSpPr>
      <p:grpSpPr>
        <a:xfrm>
          <a:off x="0" y="0"/>
          <a:ext cx="0" cy="0"/>
          <a:chOff x="0" y="0"/>
          <a:chExt cx="0" cy="0"/>
        </a:xfrm>
      </p:grpSpPr>
      <p:sp>
        <p:nvSpPr>
          <p:cNvPr id="236" name="Google Shape;236;p23"/>
          <p:cNvSpPr/>
          <p:nvPr/>
        </p:nvSpPr>
        <p:spPr>
          <a:xfrm>
            <a:off x="720000" y="551250"/>
            <a:ext cx="7704000" cy="40410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txBox="1"/>
          <p:nvPr>
            <p:ph idx="1" type="subTitle"/>
          </p:nvPr>
        </p:nvSpPr>
        <p:spPr>
          <a:xfrm>
            <a:off x="932326" y="2411850"/>
            <a:ext cx="3447600" cy="1033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8" name="Google Shape;238;p23"/>
          <p:cNvSpPr txBox="1"/>
          <p:nvPr>
            <p:ph type="title"/>
          </p:nvPr>
        </p:nvSpPr>
        <p:spPr>
          <a:xfrm>
            <a:off x="932325" y="1698150"/>
            <a:ext cx="3447600" cy="713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39" name="Google Shape;239;p23"/>
          <p:cNvGrpSpPr/>
          <p:nvPr/>
        </p:nvGrpSpPr>
        <p:grpSpPr>
          <a:xfrm>
            <a:off x="8424000" y="209250"/>
            <a:ext cx="433550" cy="78899"/>
            <a:chOff x="8424000" y="285450"/>
            <a:chExt cx="433550" cy="78899"/>
          </a:xfrm>
        </p:grpSpPr>
        <p:cxnSp>
          <p:nvCxnSpPr>
            <p:cNvPr id="240" name="Google Shape;240;p23"/>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41" name="Google Shape;241;p23"/>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 name="Google Shape;242;p23"/>
            <p:cNvGrpSpPr/>
            <p:nvPr/>
          </p:nvGrpSpPr>
          <p:grpSpPr>
            <a:xfrm>
              <a:off x="8785929" y="285450"/>
              <a:ext cx="71621" cy="78899"/>
              <a:chOff x="3621700" y="273825"/>
              <a:chExt cx="100875" cy="111125"/>
            </a:xfrm>
          </p:grpSpPr>
          <p:cxnSp>
            <p:nvCxnSpPr>
              <p:cNvPr id="243" name="Google Shape;243;p23"/>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44" name="Google Shape;244;p23"/>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1">
    <p:spTree>
      <p:nvGrpSpPr>
        <p:cNvPr id="245" name="Shape 245"/>
        <p:cNvGrpSpPr/>
        <p:nvPr/>
      </p:nvGrpSpPr>
      <p:grpSpPr>
        <a:xfrm>
          <a:off x="0" y="0"/>
          <a:ext cx="0" cy="0"/>
          <a:chOff x="0" y="0"/>
          <a:chExt cx="0" cy="0"/>
        </a:xfrm>
      </p:grpSpPr>
      <p:sp>
        <p:nvSpPr>
          <p:cNvPr id="246" name="Google Shape;246;p24"/>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txBox="1"/>
          <p:nvPr>
            <p:ph type="title"/>
          </p:nvPr>
        </p:nvSpPr>
        <p:spPr>
          <a:xfrm>
            <a:off x="1189650" y="858750"/>
            <a:ext cx="6866100" cy="797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8" name="Google Shape;248;p24"/>
          <p:cNvSpPr txBox="1"/>
          <p:nvPr>
            <p:ph idx="1" type="subTitle"/>
          </p:nvPr>
        </p:nvSpPr>
        <p:spPr>
          <a:xfrm>
            <a:off x="4673250" y="2642950"/>
            <a:ext cx="3281100" cy="158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49" name="Google Shape;249;p24"/>
          <p:cNvGrpSpPr/>
          <p:nvPr/>
        </p:nvGrpSpPr>
        <p:grpSpPr>
          <a:xfrm>
            <a:off x="8424000" y="209250"/>
            <a:ext cx="433550" cy="78899"/>
            <a:chOff x="8424000" y="285450"/>
            <a:chExt cx="433550" cy="78899"/>
          </a:xfrm>
        </p:grpSpPr>
        <p:cxnSp>
          <p:nvCxnSpPr>
            <p:cNvPr id="250" name="Google Shape;250;p24"/>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51" name="Google Shape;251;p24"/>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4"/>
            <p:cNvGrpSpPr/>
            <p:nvPr/>
          </p:nvGrpSpPr>
          <p:grpSpPr>
            <a:xfrm>
              <a:off x="8785929" y="285450"/>
              <a:ext cx="71621" cy="78899"/>
              <a:chOff x="3621700" y="273825"/>
              <a:chExt cx="100875" cy="111125"/>
            </a:xfrm>
          </p:grpSpPr>
          <p:cxnSp>
            <p:nvCxnSpPr>
              <p:cNvPr id="253" name="Google Shape;253;p24"/>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54" name="Google Shape;254;p24"/>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255" name="Google Shape;255;p24"/>
          <p:cNvSpPr txBox="1"/>
          <p:nvPr>
            <p:ph idx="2" type="subTitle"/>
          </p:nvPr>
        </p:nvSpPr>
        <p:spPr>
          <a:xfrm>
            <a:off x="1189650" y="2642950"/>
            <a:ext cx="3281100" cy="158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1_1">
    <p:spTree>
      <p:nvGrpSpPr>
        <p:cNvPr id="256" name="Shape 256"/>
        <p:cNvGrpSpPr/>
        <p:nvPr/>
      </p:nvGrpSpPr>
      <p:grpSpPr>
        <a:xfrm>
          <a:off x="0" y="0"/>
          <a:ext cx="0" cy="0"/>
          <a:chOff x="0" y="0"/>
          <a:chExt cx="0" cy="0"/>
        </a:xfrm>
      </p:grpSpPr>
      <p:grpSp>
        <p:nvGrpSpPr>
          <p:cNvPr id="257" name="Google Shape;257;p25"/>
          <p:cNvGrpSpPr/>
          <p:nvPr/>
        </p:nvGrpSpPr>
        <p:grpSpPr>
          <a:xfrm>
            <a:off x="8424000" y="209250"/>
            <a:ext cx="433550" cy="78899"/>
            <a:chOff x="8424000" y="285450"/>
            <a:chExt cx="433550" cy="78899"/>
          </a:xfrm>
        </p:grpSpPr>
        <p:cxnSp>
          <p:nvCxnSpPr>
            <p:cNvPr id="258" name="Google Shape;258;p25"/>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59" name="Google Shape;259;p25"/>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0" name="Google Shape;260;p25"/>
            <p:cNvGrpSpPr/>
            <p:nvPr/>
          </p:nvGrpSpPr>
          <p:grpSpPr>
            <a:xfrm>
              <a:off x="8785929" y="285450"/>
              <a:ext cx="71621" cy="78899"/>
              <a:chOff x="3621700" y="273825"/>
              <a:chExt cx="100875" cy="111125"/>
            </a:xfrm>
          </p:grpSpPr>
          <p:cxnSp>
            <p:nvCxnSpPr>
              <p:cNvPr id="261" name="Google Shape;261;p25"/>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62" name="Google Shape;262;p25"/>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263" name="Google Shape;263;p25"/>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5"/>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5" name="Google Shape;265;p25"/>
          <p:cNvSpPr txBox="1"/>
          <p:nvPr>
            <p:ph idx="1" type="body"/>
          </p:nvPr>
        </p:nvSpPr>
        <p:spPr>
          <a:xfrm>
            <a:off x="1455088" y="2211000"/>
            <a:ext cx="2788800" cy="2165400"/>
          </a:xfrm>
          <a:prstGeom prst="rect">
            <a:avLst/>
          </a:prstGeom>
        </p:spPr>
        <p:txBody>
          <a:bodyPr anchorCtr="0" anchor="ctr"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279400" lvl="1" marL="914400" rtl="0">
              <a:lnSpc>
                <a:spcPct val="115000"/>
              </a:lnSpc>
              <a:spcBef>
                <a:spcPts val="0"/>
              </a:spcBef>
              <a:spcAft>
                <a:spcPts val="0"/>
              </a:spcAft>
              <a:buSzPts val="800"/>
              <a:buFont typeface="Open Sans"/>
              <a:buChar char="○"/>
              <a:defRPr/>
            </a:lvl2pPr>
            <a:lvl3pPr indent="-279400" lvl="2" marL="1371600" rtl="0">
              <a:lnSpc>
                <a:spcPct val="115000"/>
              </a:lnSpc>
              <a:spcBef>
                <a:spcPts val="0"/>
              </a:spcBef>
              <a:spcAft>
                <a:spcPts val="0"/>
              </a:spcAft>
              <a:buSzPts val="800"/>
              <a:buFont typeface="Open Sans"/>
              <a:buChar char="■"/>
              <a:defRPr/>
            </a:lvl3pPr>
            <a:lvl4pPr indent="-279400" lvl="3" marL="1828800" rtl="0">
              <a:lnSpc>
                <a:spcPct val="115000"/>
              </a:lnSpc>
              <a:spcBef>
                <a:spcPts val="0"/>
              </a:spcBef>
              <a:spcAft>
                <a:spcPts val="0"/>
              </a:spcAft>
              <a:buSzPts val="800"/>
              <a:buFont typeface="Open Sans"/>
              <a:buChar char="●"/>
              <a:defRPr/>
            </a:lvl4pPr>
            <a:lvl5pPr indent="-304800" lvl="4" marL="2286000" rtl="0">
              <a:lnSpc>
                <a:spcPct val="115000"/>
              </a:lnSpc>
              <a:spcBef>
                <a:spcPts val="0"/>
              </a:spcBef>
              <a:spcAft>
                <a:spcPts val="0"/>
              </a:spcAft>
              <a:buSzPts val="1200"/>
              <a:buFont typeface="Open Sans"/>
              <a:buChar char="○"/>
              <a:defRPr/>
            </a:lvl5pPr>
            <a:lvl6pPr indent="-304800" lvl="5" marL="2743200" rtl="0">
              <a:lnSpc>
                <a:spcPct val="115000"/>
              </a:lnSpc>
              <a:spcBef>
                <a:spcPts val="0"/>
              </a:spcBef>
              <a:spcAft>
                <a:spcPts val="0"/>
              </a:spcAft>
              <a:buSzPts val="1200"/>
              <a:buFont typeface="Open Sans"/>
              <a:buChar char="■"/>
              <a:defRPr/>
            </a:lvl6pPr>
            <a:lvl7pPr indent="-273050" lvl="6" marL="3200400" rtl="0">
              <a:lnSpc>
                <a:spcPct val="115000"/>
              </a:lnSpc>
              <a:spcBef>
                <a:spcPts val="0"/>
              </a:spcBef>
              <a:spcAft>
                <a:spcPts val="0"/>
              </a:spcAft>
              <a:buSzPts val="700"/>
              <a:buFont typeface="Open Sans"/>
              <a:buChar char="●"/>
              <a:defRPr/>
            </a:lvl7pPr>
            <a:lvl8pPr indent="-273050" lvl="7" marL="3657600" rtl="0">
              <a:lnSpc>
                <a:spcPct val="115000"/>
              </a:lnSpc>
              <a:spcBef>
                <a:spcPts val="0"/>
              </a:spcBef>
              <a:spcAft>
                <a:spcPts val="0"/>
              </a:spcAft>
              <a:buSzPts val="700"/>
              <a:buFont typeface="Open Sans"/>
              <a:buChar char="○"/>
              <a:defRPr/>
            </a:lvl8pPr>
            <a:lvl9pPr indent="-266700" lvl="8" marL="4114800" rtl="0">
              <a:lnSpc>
                <a:spcPct val="115000"/>
              </a:lnSpc>
              <a:spcBef>
                <a:spcPts val="0"/>
              </a:spcBef>
              <a:spcAft>
                <a:spcPts val="0"/>
              </a:spcAft>
              <a:buSzPts val="600"/>
              <a:buFont typeface="Open Sans"/>
              <a:buChar char="■"/>
              <a:defRPr/>
            </a:lvl9pPr>
          </a:lstStyle>
          <a:p/>
        </p:txBody>
      </p:sp>
      <p:sp>
        <p:nvSpPr>
          <p:cNvPr id="266" name="Google Shape;266;p25"/>
          <p:cNvSpPr txBox="1"/>
          <p:nvPr>
            <p:ph idx="2" type="body"/>
          </p:nvPr>
        </p:nvSpPr>
        <p:spPr>
          <a:xfrm>
            <a:off x="4900112" y="2211000"/>
            <a:ext cx="2788800" cy="2165400"/>
          </a:xfrm>
          <a:prstGeom prst="rect">
            <a:avLst/>
          </a:prstGeom>
          <a:noFill/>
          <a:ln>
            <a:noFill/>
          </a:ln>
        </p:spPr>
        <p:txBody>
          <a:bodyPr anchorCtr="0" anchor="ctr" bIns="91425" lIns="91425" spcFirstLastPara="1" rIns="91425" wrap="square" tIns="91425">
            <a:noAutofit/>
          </a:bodyPr>
          <a:lstStyle>
            <a:lvl1pPr indent="-317500" lvl="0" marL="457200" rtl="0">
              <a:lnSpc>
                <a:spcPct val="100000"/>
              </a:lnSpc>
              <a:spcBef>
                <a:spcPts val="0"/>
              </a:spcBef>
              <a:spcAft>
                <a:spcPts val="0"/>
              </a:spcAft>
              <a:buClr>
                <a:schemeClr val="dk2"/>
              </a:buClr>
              <a:buSzPts val="1400"/>
              <a:buFont typeface="Fira Code"/>
              <a:buChar char="●"/>
              <a:defRPr sz="1400">
                <a:solidFill>
                  <a:schemeClr val="dk2"/>
                </a:solidFill>
                <a:latin typeface="Fira Code"/>
                <a:ea typeface="Fira Code"/>
                <a:cs typeface="Fira Code"/>
                <a:sym typeface="Fira Code"/>
              </a:defRPr>
            </a:lvl1pPr>
            <a:lvl2pPr indent="-279400" lvl="1" marL="914400" rtl="0">
              <a:lnSpc>
                <a:spcPct val="115000"/>
              </a:lnSpc>
              <a:spcBef>
                <a:spcPts val="0"/>
              </a:spcBef>
              <a:spcAft>
                <a:spcPts val="0"/>
              </a:spcAft>
              <a:buClr>
                <a:schemeClr val="dk2"/>
              </a:buClr>
              <a:buSzPts val="800"/>
              <a:buFont typeface="Open Sans"/>
              <a:buChar char="○"/>
              <a:defRPr>
                <a:solidFill>
                  <a:schemeClr val="dk2"/>
                </a:solidFill>
              </a:defRPr>
            </a:lvl2pPr>
            <a:lvl3pPr indent="-279400" lvl="2" marL="1371600" rtl="0">
              <a:lnSpc>
                <a:spcPct val="115000"/>
              </a:lnSpc>
              <a:spcBef>
                <a:spcPts val="0"/>
              </a:spcBef>
              <a:spcAft>
                <a:spcPts val="0"/>
              </a:spcAft>
              <a:buClr>
                <a:schemeClr val="dk2"/>
              </a:buClr>
              <a:buSzPts val="800"/>
              <a:buFont typeface="Open Sans"/>
              <a:buChar char="■"/>
              <a:defRPr>
                <a:solidFill>
                  <a:schemeClr val="dk2"/>
                </a:solidFill>
              </a:defRPr>
            </a:lvl3pPr>
            <a:lvl4pPr indent="-279400" lvl="3" marL="1828800" rtl="0">
              <a:lnSpc>
                <a:spcPct val="115000"/>
              </a:lnSpc>
              <a:spcBef>
                <a:spcPts val="0"/>
              </a:spcBef>
              <a:spcAft>
                <a:spcPts val="0"/>
              </a:spcAft>
              <a:buClr>
                <a:schemeClr val="dk2"/>
              </a:buClr>
              <a:buSzPts val="800"/>
              <a:buFont typeface="Open Sans"/>
              <a:buChar char="●"/>
              <a:defRPr>
                <a:solidFill>
                  <a:schemeClr val="dk2"/>
                </a:solidFill>
              </a:defRPr>
            </a:lvl4pPr>
            <a:lvl5pPr indent="-304800" lvl="4" marL="2286000" rtl="0">
              <a:lnSpc>
                <a:spcPct val="115000"/>
              </a:lnSpc>
              <a:spcBef>
                <a:spcPts val="0"/>
              </a:spcBef>
              <a:spcAft>
                <a:spcPts val="0"/>
              </a:spcAft>
              <a:buClr>
                <a:schemeClr val="dk2"/>
              </a:buClr>
              <a:buSzPts val="1200"/>
              <a:buFont typeface="Open Sans"/>
              <a:buChar char="○"/>
              <a:defRPr>
                <a:solidFill>
                  <a:schemeClr val="dk2"/>
                </a:solidFill>
              </a:defRPr>
            </a:lvl5pPr>
            <a:lvl6pPr indent="-304800" lvl="5" marL="2743200" rtl="0">
              <a:lnSpc>
                <a:spcPct val="115000"/>
              </a:lnSpc>
              <a:spcBef>
                <a:spcPts val="0"/>
              </a:spcBef>
              <a:spcAft>
                <a:spcPts val="0"/>
              </a:spcAft>
              <a:buClr>
                <a:schemeClr val="dk2"/>
              </a:buClr>
              <a:buSzPts val="1200"/>
              <a:buFont typeface="Open Sans"/>
              <a:buChar char="■"/>
              <a:defRPr>
                <a:solidFill>
                  <a:schemeClr val="dk2"/>
                </a:solidFill>
              </a:defRPr>
            </a:lvl6pPr>
            <a:lvl7pPr indent="-273050" lvl="6" marL="3200400" rtl="0">
              <a:lnSpc>
                <a:spcPct val="115000"/>
              </a:lnSpc>
              <a:spcBef>
                <a:spcPts val="0"/>
              </a:spcBef>
              <a:spcAft>
                <a:spcPts val="0"/>
              </a:spcAft>
              <a:buClr>
                <a:schemeClr val="dk2"/>
              </a:buClr>
              <a:buSzPts val="700"/>
              <a:buFont typeface="Open Sans"/>
              <a:buChar char="●"/>
              <a:defRPr>
                <a:solidFill>
                  <a:schemeClr val="dk2"/>
                </a:solidFill>
              </a:defRPr>
            </a:lvl7pPr>
            <a:lvl8pPr indent="-273050" lvl="7" marL="3657600" rtl="0">
              <a:lnSpc>
                <a:spcPct val="115000"/>
              </a:lnSpc>
              <a:spcBef>
                <a:spcPts val="0"/>
              </a:spcBef>
              <a:spcAft>
                <a:spcPts val="0"/>
              </a:spcAft>
              <a:buClr>
                <a:schemeClr val="dk2"/>
              </a:buClr>
              <a:buSzPts val="700"/>
              <a:buFont typeface="Open Sans"/>
              <a:buChar char="○"/>
              <a:defRPr>
                <a:solidFill>
                  <a:schemeClr val="dk2"/>
                </a:solidFill>
              </a:defRPr>
            </a:lvl8pPr>
            <a:lvl9pPr indent="-266700" lvl="8" marL="4114800" rtl="0">
              <a:lnSpc>
                <a:spcPct val="115000"/>
              </a:lnSpc>
              <a:spcBef>
                <a:spcPts val="0"/>
              </a:spcBef>
              <a:spcAft>
                <a:spcPts val="0"/>
              </a:spcAft>
              <a:buClr>
                <a:schemeClr val="dk2"/>
              </a:buClr>
              <a:buSzPts val="600"/>
              <a:buFont typeface="Open Sans"/>
              <a:buChar char="■"/>
              <a:defRPr>
                <a:solidFill>
                  <a:schemeClr val="dk2"/>
                </a:solidFill>
              </a:defRPr>
            </a:lvl9pPr>
          </a:lstStyle>
          <a:p/>
        </p:txBody>
      </p:sp>
      <p:sp>
        <p:nvSpPr>
          <p:cNvPr id="267" name="Google Shape;267;p25"/>
          <p:cNvSpPr txBox="1"/>
          <p:nvPr>
            <p:ph idx="3" type="subTitle"/>
          </p:nvPr>
        </p:nvSpPr>
        <p:spPr>
          <a:xfrm>
            <a:off x="1455101" y="1464000"/>
            <a:ext cx="6233700" cy="3591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2_1_1">
    <p:spTree>
      <p:nvGrpSpPr>
        <p:cNvPr id="268" name="Shape 268"/>
        <p:cNvGrpSpPr/>
        <p:nvPr/>
      </p:nvGrpSpPr>
      <p:grpSpPr>
        <a:xfrm>
          <a:off x="0" y="0"/>
          <a:ext cx="0" cy="0"/>
          <a:chOff x="0" y="0"/>
          <a:chExt cx="0" cy="0"/>
        </a:xfrm>
      </p:grpSpPr>
      <p:sp>
        <p:nvSpPr>
          <p:cNvPr id="269" name="Google Shape;269;p26"/>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6"/>
          <p:cNvSpPr txBox="1"/>
          <p:nvPr>
            <p:ph idx="1" type="subTitle"/>
          </p:nvPr>
        </p:nvSpPr>
        <p:spPr>
          <a:xfrm>
            <a:off x="2450700" y="2569350"/>
            <a:ext cx="4242600" cy="891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1" name="Google Shape;271;p26"/>
          <p:cNvSpPr txBox="1"/>
          <p:nvPr>
            <p:ph type="title"/>
          </p:nvPr>
        </p:nvSpPr>
        <p:spPr>
          <a:xfrm>
            <a:off x="1796250" y="1266475"/>
            <a:ext cx="5551500" cy="1302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9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72" name="Google Shape;272;p26"/>
          <p:cNvGrpSpPr/>
          <p:nvPr/>
        </p:nvGrpSpPr>
        <p:grpSpPr>
          <a:xfrm>
            <a:off x="8424000" y="209250"/>
            <a:ext cx="433550" cy="78899"/>
            <a:chOff x="8424000" y="285450"/>
            <a:chExt cx="433550" cy="78899"/>
          </a:xfrm>
        </p:grpSpPr>
        <p:cxnSp>
          <p:nvCxnSpPr>
            <p:cNvPr id="273" name="Google Shape;273;p26"/>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74" name="Google Shape;274;p26"/>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6"/>
            <p:cNvGrpSpPr/>
            <p:nvPr/>
          </p:nvGrpSpPr>
          <p:grpSpPr>
            <a:xfrm>
              <a:off x="8785929" y="285450"/>
              <a:ext cx="71621" cy="78899"/>
              <a:chOff x="3621700" y="273825"/>
              <a:chExt cx="100875" cy="111125"/>
            </a:xfrm>
          </p:grpSpPr>
          <p:cxnSp>
            <p:nvCxnSpPr>
              <p:cNvPr id="276" name="Google Shape;276;p26"/>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77" name="Google Shape;277;p26"/>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2_1_1_2">
    <p:spTree>
      <p:nvGrpSpPr>
        <p:cNvPr id="278" name="Shape 278"/>
        <p:cNvGrpSpPr/>
        <p:nvPr/>
      </p:nvGrpSpPr>
      <p:grpSpPr>
        <a:xfrm>
          <a:off x="0" y="0"/>
          <a:ext cx="0" cy="0"/>
          <a:chOff x="0" y="0"/>
          <a:chExt cx="0" cy="0"/>
        </a:xfrm>
      </p:grpSpPr>
      <p:sp>
        <p:nvSpPr>
          <p:cNvPr id="279" name="Google Shape;279;p27"/>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txBox="1"/>
          <p:nvPr>
            <p:ph idx="1" type="subTitle"/>
          </p:nvPr>
        </p:nvSpPr>
        <p:spPr>
          <a:xfrm>
            <a:off x="894700" y="2569350"/>
            <a:ext cx="3897600" cy="891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1" name="Google Shape;281;p27"/>
          <p:cNvSpPr txBox="1"/>
          <p:nvPr>
            <p:ph type="title"/>
          </p:nvPr>
        </p:nvSpPr>
        <p:spPr>
          <a:xfrm>
            <a:off x="894700" y="1266475"/>
            <a:ext cx="3897600" cy="13029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72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282" name="Google Shape;282;p27"/>
          <p:cNvGrpSpPr/>
          <p:nvPr/>
        </p:nvGrpSpPr>
        <p:grpSpPr>
          <a:xfrm>
            <a:off x="8424000" y="209250"/>
            <a:ext cx="433550" cy="78899"/>
            <a:chOff x="8424000" y="285450"/>
            <a:chExt cx="433550" cy="78899"/>
          </a:xfrm>
        </p:grpSpPr>
        <p:cxnSp>
          <p:nvCxnSpPr>
            <p:cNvPr id="283" name="Google Shape;283;p27"/>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84" name="Google Shape;284;p27"/>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5" name="Google Shape;285;p27"/>
            <p:cNvGrpSpPr/>
            <p:nvPr/>
          </p:nvGrpSpPr>
          <p:grpSpPr>
            <a:xfrm>
              <a:off x="8785929" y="285450"/>
              <a:ext cx="71621" cy="78899"/>
              <a:chOff x="3621700" y="273825"/>
              <a:chExt cx="100875" cy="111125"/>
            </a:xfrm>
          </p:grpSpPr>
          <p:cxnSp>
            <p:nvCxnSpPr>
              <p:cNvPr id="286" name="Google Shape;286;p27"/>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87" name="Google Shape;287;p27"/>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2_1_1_2_1">
    <p:spTree>
      <p:nvGrpSpPr>
        <p:cNvPr id="288" name="Shape 288"/>
        <p:cNvGrpSpPr/>
        <p:nvPr/>
      </p:nvGrpSpPr>
      <p:grpSpPr>
        <a:xfrm>
          <a:off x="0" y="0"/>
          <a:ext cx="0" cy="0"/>
          <a:chOff x="0" y="0"/>
          <a:chExt cx="0" cy="0"/>
        </a:xfrm>
      </p:grpSpPr>
      <p:sp>
        <p:nvSpPr>
          <p:cNvPr id="289" name="Google Shape;289;p28"/>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 name="Google Shape;290;p28"/>
          <p:cNvGrpSpPr/>
          <p:nvPr/>
        </p:nvGrpSpPr>
        <p:grpSpPr>
          <a:xfrm>
            <a:off x="8424000" y="209250"/>
            <a:ext cx="433550" cy="78899"/>
            <a:chOff x="8424000" y="285450"/>
            <a:chExt cx="433550" cy="78899"/>
          </a:xfrm>
        </p:grpSpPr>
        <p:cxnSp>
          <p:nvCxnSpPr>
            <p:cNvPr id="291" name="Google Shape;291;p28"/>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292" name="Google Shape;292;p28"/>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 name="Google Shape;293;p28"/>
            <p:cNvGrpSpPr/>
            <p:nvPr/>
          </p:nvGrpSpPr>
          <p:grpSpPr>
            <a:xfrm>
              <a:off x="8785929" y="285450"/>
              <a:ext cx="71621" cy="78899"/>
              <a:chOff x="3621700" y="273825"/>
              <a:chExt cx="100875" cy="111125"/>
            </a:xfrm>
          </p:grpSpPr>
          <p:cxnSp>
            <p:nvCxnSpPr>
              <p:cNvPr id="294" name="Google Shape;294;p28"/>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295" name="Google Shape;295;p28"/>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296" name="Google Shape;296;p28"/>
          <p:cNvSpPr txBox="1"/>
          <p:nvPr>
            <p:ph type="title"/>
          </p:nvPr>
        </p:nvSpPr>
        <p:spPr>
          <a:xfrm>
            <a:off x="1189650" y="2931125"/>
            <a:ext cx="6866100" cy="5940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97" name="Google Shape;297;p28"/>
          <p:cNvSpPr txBox="1"/>
          <p:nvPr>
            <p:ph idx="1" type="subTitle"/>
          </p:nvPr>
        </p:nvSpPr>
        <p:spPr>
          <a:xfrm>
            <a:off x="1189650" y="3525050"/>
            <a:ext cx="6866100" cy="706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CUSTOM_14">
    <p:spTree>
      <p:nvGrpSpPr>
        <p:cNvPr id="298" name="Shape 298"/>
        <p:cNvGrpSpPr/>
        <p:nvPr/>
      </p:nvGrpSpPr>
      <p:grpSpPr>
        <a:xfrm>
          <a:off x="0" y="0"/>
          <a:ext cx="0" cy="0"/>
          <a:chOff x="0" y="0"/>
          <a:chExt cx="0" cy="0"/>
        </a:xfrm>
      </p:grpSpPr>
      <p:sp>
        <p:nvSpPr>
          <p:cNvPr id="299" name="Google Shape;299;p29"/>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9"/>
          <p:cNvSpPr txBox="1"/>
          <p:nvPr>
            <p:ph type="title"/>
          </p:nvPr>
        </p:nvSpPr>
        <p:spPr>
          <a:xfrm>
            <a:off x="1020150" y="1099325"/>
            <a:ext cx="7103700" cy="942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2_1_1_1">
    <p:spTree>
      <p:nvGrpSpPr>
        <p:cNvPr id="301" name="Shape 301"/>
        <p:cNvGrpSpPr/>
        <p:nvPr/>
      </p:nvGrpSpPr>
      <p:grpSpPr>
        <a:xfrm>
          <a:off x="0" y="0"/>
          <a:ext cx="0" cy="0"/>
          <a:chOff x="0" y="0"/>
          <a:chExt cx="0" cy="0"/>
        </a:xfrm>
      </p:grpSpPr>
      <p:sp>
        <p:nvSpPr>
          <p:cNvPr id="302" name="Google Shape;302;p30"/>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0"/>
          <p:cNvSpPr txBox="1"/>
          <p:nvPr>
            <p:ph idx="1" type="subTitle"/>
          </p:nvPr>
        </p:nvSpPr>
        <p:spPr>
          <a:xfrm>
            <a:off x="720000" y="1265088"/>
            <a:ext cx="4966200" cy="6573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4" name="Google Shape;304;p30"/>
          <p:cNvSpPr txBox="1"/>
          <p:nvPr>
            <p:ph type="title"/>
          </p:nvPr>
        </p:nvSpPr>
        <p:spPr>
          <a:xfrm>
            <a:off x="720000" y="540000"/>
            <a:ext cx="57417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05" name="Google Shape;305;p30"/>
          <p:cNvSpPr txBox="1"/>
          <p:nvPr>
            <p:ph idx="2" type="subTitle"/>
          </p:nvPr>
        </p:nvSpPr>
        <p:spPr>
          <a:xfrm>
            <a:off x="720000" y="2080940"/>
            <a:ext cx="4966200" cy="41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6" name="Google Shape;306;p30"/>
          <p:cNvSpPr txBox="1"/>
          <p:nvPr>
            <p:ph idx="3" type="subTitle"/>
          </p:nvPr>
        </p:nvSpPr>
        <p:spPr>
          <a:xfrm>
            <a:off x="719975" y="2497429"/>
            <a:ext cx="4966200" cy="852000"/>
          </a:xfrm>
          <a:prstGeom prst="rect">
            <a:avLst/>
          </a:prstGeom>
          <a:noFill/>
          <a:ln>
            <a:noFill/>
          </a:ln>
        </p:spPr>
        <p:txBody>
          <a:bodyPr anchorCtr="0" anchor="t" bIns="91425" lIns="91425" spcFirstLastPara="1" rIns="91425" wrap="square" tIns="91425">
            <a:noAutofit/>
          </a:bodyPr>
          <a:lstStyle>
            <a:lvl1pPr lvl="0" marR="5080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307" name="Google Shape;307;p30"/>
          <p:cNvSpPr txBox="1"/>
          <p:nvPr>
            <p:ph idx="4" type="subTitle"/>
          </p:nvPr>
        </p:nvSpPr>
        <p:spPr>
          <a:xfrm>
            <a:off x="720000" y="3379388"/>
            <a:ext cx="4966200" cy="41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08" name="Google Shape;308;p30"/>
          <p:cNvSpPr txBox="1"/>
          <p:nvPr>
            <p:ph idx="5" type="subTitle"/>
          </p:nvPr>
        </p:nvSpPr>
        <p:spPr>
          <a:xfrm>
            <a:off x="719963" y="3795862"/>
            <a:ext cx="4966200" cy="608100"/>
          </a:xfrm>
          <a:prstGeom prst="rect">
            <a:avLst/>
          </a:prstGeom>
          <a:noFill/>
          <a:ln>
            <a:noFill/>
          </a:ln>
        </p:spPr>
        <p:txBody>
          <a:bodyPr anchorCtr="0" anchor="t" bIns="91425" lIns="91425" spcFirstLastPara="1" rIns="91425" wrap="square" tIns="91425">
            <a:noAutofit/>
          </a:bodyPr>
          <a:lstStyle>
            <a:lvl1pPr lvl="0" marR="5080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309" name="Google Shape;309;p30"/>
          <p:cNvSpPr txBox="1"/>
          <p:nvPr>
            <p:ph idx="6" type="subTitle"/>
          </p:nvPr>
        </p:nvSpPr>
        <p:spPr>
          <a:xfrm>
            <a:off x="5686250" y="2080938"/>
            <a:ext cx="2738100" cy="41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10" name="Google Shape;310;p30"/>
          <p:cNvSpPr txBox="1"/>
          <p:nvPr>
            <p:ph idx="7" type="subTitle"/>
          </p:nvPr>
        </p:nvSpPr>
        <p:spPr>
          <a:xfrm>
            <a:off x="5686200" y="2497412"/>
            <a:ext cx="2738100" cy="6081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grpSp>
        <p:nvGrpSpPr>
          <p:cNvPr id="311" name="Google Shape;311;p30"/>
          <p:cNvGrpSpPr/>
          <p:nvPr/>
        </p:nvGrpSpPr>
        <p:grpSpPr>
          <a:xfrm>
            <a:off x="8424000" y="209250"/>
            <a:ext cx="433550" cy="78899"/>
            <a:chOff x="8424000" y="285450"/>
            <a:chExt cx="433550" cy="78899"/>
          </a:xfrm>
        </p:grpSpPr>
        <p:cxnSp>
          <p:nvCxnSpPr>
            <p:cNvPr id="312" name="Google Shape;312;p30"/>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13" name="Google Shape;313;p30"/>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4" name="Google Shape;314;p30"/>
            <p:cNvGrpSpPr/>
            <p:nvPr/>
          </p:nvGrpSpPr>
          <p:grpSpPr>
            <a:xfrm>
              <a:off x="8785929" y="285450"/>
              <a:ext cx="71621" cy="78899"/>
              <a:chOff x="3621700" y="273825"/>
              <a:chExt cx="100875" cy="111125"/>
            </a:xfrm>
          </p:grpSpPr>
          <p:cxnSp>
            <p:nvCxnSpPr>
              <p:cNvPr id="315" name="Google Shape;315;p30"/>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16" name="Google Shape;316;p30"/>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4"/>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4"/>
          <p:cNvSpPr txBox="1"/>
          <p:nvPr>
            <p:ph idx="1" type="body"/>
          </p:nvPr>
        </p:nvSpPr>
        <p:spPr>
          <a:xfrm>
            <a:off x="720000" y="1188900"/>
            <a:ext cx="7704000" cy="3380100"/>
          </a:xfrm>
          <a:prstGeom prst="rect">
            <a:avLst/>
          </a:prstGeom>
        </p:spPr>
        <p:txBody>
          <a:bodyPr anchorCtr="0" anchor="ctr" bIns="91425" lIns="91425" spcFirstLastPara="1" rIns="91425" wrap="square" tIns="91425">
            <a:noAutofit/>
          </a:bodyPr>
          <a:lstStyle>
            <a:lvl1pPr indent="-298450" lvl="0" marL="457200" rtl="0">
              <a:lnSpc>
                <a:spcPct val="100000"/>
              </a:lnSpc>
              <a:spcBef>
                <a:spcPts val="0"/>
              </a:spcBef>
              <a:spcAft>
                <a:spcPts val="0"/>
              </a:spcAft>
              <a:buClr>
                <a:schemeClr val="accent1"/>
              </a:buClr>
              <a:buSzPts val="1100"/>
              <a:buAutoNum type="arabicPeriod"/>
              <a:defRPr sz="1000"/>
            </a:lvl1pPr>
            <a:lvl2pPr indent="-304800" lvl="1" marL="914400" rtl="0">
              <a:lnSpc>
                <a:spcPct val="115000"/>
              </a:lnSpc>
              <a:spcBef>
                <a:spcPts val="0"/>
              </a:spcBef>
              <a:spcAft>
                <a:spcPts val="0"/>
              </a:spcAft>
              <a:buSzPts val="1200"/>
              <a:buFont typeface="Roboto Condensed Light"/>
              <a:buAutoNum type="alphaLcPeriod"/>
              <a:defRPr/>
            </a:lvl2pPr>
            <a:lvl3pPr indent="-304800" lvl="2" marL="1371600" rtl="0">
              <a:lnSpc>
                <a:spcPct val="115000"/>
              </a:lnSpc>
              <a:spcBef>
                <a:spcPts val="0"/>
              </a:spcBef>
              <a:spcAft>
                <a:spcPts val="0"/>
              </a:spcAft>
              <a:buSzPts val="1200"/>
              <a:buFont typeface="Roboto Condensed Light"/>
              <a:buAutoNum type="romanLcPeriod"/>
              <a:defRPr/>
            </a:lvl3pPr>
            <a:lvl4pPr indent="-304800" lvl="3" marL="1828800" rtl="0">
              <a:lnSpc>
                <a:spcPct val="115000"/>
              </a:lnSpc>
              <a:spcBef>
                <a:spcPts val="0"/>
              </a:spcBef>
              <a:spcAft>
                <a:spcPts val="0"/>
              </a:spcAft>
              <a:buSzPts val="1200"/>
              <a:buFont typeface="Roboto Condensed Light"/>
              <a:buAutoNum type="arabicPeriod"/>
              <a:defRPr/>
            </a:lvl4pPr>
            <a:lvl5pPr indent="-304800" lvl="4" marL="2286000" rtl="0">
              <a:lnSpc>
                <a:spcPct val="115000"/>
              </a:lnSpc>
              <a:spcBef>
                <a:spcPts val="0"/>
              </a:spcBef>
              <a:spcAft>
                <a:spcPts val="0"/>
              </a:spcAft>
              <a:buSzPts val="1200"/>
              <a:buFont typeface="Roboto Condensed Light"/>
              <a:buAutoNum type="alphaLcPeriod"/>
              <a:defRPr/>
            </a:lvl5pPr>
            <a:lvl6pPr indent="-304800" lvl="5" marL="2743200" rtl="0">
              <a:lnSpc>
                <a:spcPct val="115000"/>
              </a:lnSpc>
              <a:spcBef>
                <a:spcPts val="0"/>
              </a:spcBef>
              <a:spcAft>
                <a:spcPts val="0"/>
              </a:spcAft>
              <a:buSzPts val="1200"/>
              <a:buFont typeface="Roboto Condensed Light"/>
              <a:buAutoNum type="romanLcPeriod"/>
              <a:defRPr/>
            </a:lvl6pPr>
            <a:lvl7pPr indent="-304800" lvl="6" marL="3200400" rtl="0">
              <a:lnSpc>
                <a:spcPct val="115000"/>
              </a:lnSpc>
              <a:spcBef>
                <a:spcPts val="0"/>
              </a:spcBef>
              <a:spcAft>
                <a:spcPts val="0"/>
              </a:spcAft>
              <a:buSzPts val="1200"/>
              <a:buFont typeface="Roboto Condensed Light"/>
              <a:buAutoNum type="arabicPeriod"/>
              <a:defRPr/>
            </a:lvl7pPr>
            <a:lvl8pPr indent="-304800" lvl="7" marL="3657600" rtl="0">
              <a:lnSpc>
                <a:spcPct val="115000"/>
              </a:lnSpc>
              <a:spcBef>
                <a:spcPts val="0"/>
              </a:spcBef>
              <a:spcAft>
                <a:spcPts val="0"/>
              </a:spcAft>
              <a:buSzPts val="1200"/>
              <a:buFont typeface="Roboto Condensed Light"/>
              <a:buAutoNum type="alphaLcPeriod"/>
              <a:defRPr/>
            </a:lvl8pPr>
            <a:lvl9pPr indent="-304800" lvl="8" marL="4114800" rtl="0">
              <a:lnSpc>
                <a:spcPct val="115000"/>
              </a:lnSpc>
              <a:spcBef>
                <a:spcPts val="0"/>
              </a:spcBef>
              <a:spcAft>
                <a:spcPts val="0"/>
              </a:spcAft>
              <a:buSzPts val="1200"/>
              <a:buFont typeface="Roboto Condensed Light"/>
              <a:buAutoNum type="romanLcPeriod"/>
              <a:defRPr/>
            </a:lvl9pPr>
          </a:lstStyle>
          <a:p/>
        </p:txBody>
      </p:sp>
      <p:grpSp>
        <p:nvGrpSpPr>
          <p:cNvPr id="33" name="Google Shape;33;p4"/>
          <p:cNvGrpSpPr/>
          <p:nvPr/>
        </p:nvGrpSpPr>
        <p:grpSpPr>
          <a:xfrm>
            <a:off x="8424000" y="209250"/>
            <a:ext cx="433550" cy="78899"/>
            <a:chOff x="8424000" y="285450"/>
            <a:chExt cx="433550" cy="78899"/>
          </a:xfrm>
        </p:grpSpPr>
        <p:cxnSp>
          <p:nvCxnSpPr>
            <p:cNvPr id="34" name="Google Shape;34;p4"/>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5" name="Google Shape;35;p4"/>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4"/>
            <p:cNvGrpSpPr/>
            <p:nvPr/>
          </p:nvGrpSpPr>
          <p:grpSpPr>
            <a:xfrm>
              <a:off x="8785929" y="285450"/>
              <a:ext cx="71621" cy="78899"/>
              <a:chOff x="3621700" y="273825"/>
              <a:chExt cx="100875" cy="111125"/>
            </a:xfrm>
          </p:grpSpPr>
          <p:cxnSp>
            <p:nvCxnSpPr>
              <p:cNvPr id="37" name="Google Shape;37;p4"/>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8" name="Google Shape;38;p4"/>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2_1_1_1_1">
    <p:spTree>
      <p:nvGrpSpPr>
        <p:cNvPr id="317" name="Shape 317"/>
        <p:cNvGrpSpPr/>
        <p:nvPr/>
      </p:nvGrpSpPr>
      <p:grpSpPr>
        <a:xfrm>
          <a:off x="0" y="0"/>
          <a:ext cx="0" cy="0"/>
          <a:chOff x="0" y="0"/>
          <a:chExt cx="0" cy="0"/>
        </a:xfrm>
      </p:grpSpPr>
      <p:sp>
        <p:nvSpPr>
          <p:cNvPr id="318" name="Google Shape;318;p31"/>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1"/>
          <p:cNvSpPr txBox="1"/>
          <p:nvPr>
            <p:ph idx="1" type="subTitle"/>
          </p:nvPr>
        </p:nvSpPr>
        <p:spPr>
          <a:xfrm>
            <a:off x="720000" y="1265100"/>
            <a:ext cx="5147100" cy="657300"/>
          </a:xfrm>
          <a:prstGeom prst="rect">
            <a:avLst/>
          </a:prstGeom>
          <a:noFill/>
          <a:ln>
            <a:noFill/>
          </a:ln>
        </p:spPr>
        <p:txBody>
          <a:bodyPr anchorCtr="0" anchor="b"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20" name="Google Shape;320;p31"/>
          <p:cNvSpPr txBox="1"/>
          <p:nvPr>
            <p:ph type="title"/>
          </p:nvPr>
        </p:nvSpPr>
        <p:spPr>
          <a:xfrm>
            <a:off x="720000" y="540000"/>
            <a:ext cx="57417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1" name="Google Shape;321;p31"/>
          <p:cNvSpPr txBox="1"/>
          <p:nvPr>
            <p:ph idx="2" type="subTitle"/>
          </p:nvPr>
        </p:nvSpPr>
        <p:spPr>
          <a:xfrm>
            <a:off x="720000" y="2080940"/>
            <a:ext cx="4966200" cy="41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22" name="Google Shape;322;p31"/>
          <p:cNvSpPr txBox="1"/>
          <p:nvPr>
            <p:ph idx="3" type="subTitle"/>
          </p:nvPr>
        </p:nvSpPr>
        <p:spPr>
          <a:xfrm>
            <a:off x="719988" y="2497413"/>
            <a:ext cx="4966200" cy="608100"/>
          </a:xfrm>
          <a:prstGeom prst="rect">
            <a:avLst/>
          </a:prstGeom>
          <a:noFill/>
          <a:ln>
            <a:noFill/>
          </a:ln>
        </p:spPr>
        <p:txBody>
          <a:bodyPr anchorCtr="0" anchor="t" bIns="91425" lIns="91425" spcFirstLastPara="1" rIns="91425" wrap="square" tIns="91425">
            <a:noAutofit/>
          </a:bodyPr>
          <a:lstStyle>
            <a:lvl1pPr lvl="0" marR="5080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sp>
        <p:nvSpPr>
          <p:cNvPr id="323" name="Google Shape;323;p31"/>
          <p:cNvSpPr txBox="1"/>
          <p:nvPr>
            <p:ph idx="4" type="subTitle"/>
          </p:nvPr>
        </p:nvSpPr>
        <p:spPr>
          <a:xfrm>
            <a:off x="720000" y="3379388"/>
            <a:ext cx="4966200" cy="418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324" name="Google Shape;324;p31"/>
          <p:cNvSpPr txBox="1"/>
          <p:nvPr>
            <p:ph idx="5" type="subTitle"/>
          </p:nvPr>
        </p:nvSpPr>
        <p:spPr>
          <a:xfrm>
            <a:off x="719988" y="3795862"/>
            <a:ext cx="4966200" cy="608100"/>
          </a:xfrm>
          <a:prstGeom prst="rect">
            <a:avLst/>
          </a:prstGeom>
          <a:noFill/>
          <a:ln>
            <a:noFill/>
          </a:ln>
        </p:spPr>
        <p:txBody>
          <a:bodyPr anchorCtr="0" anchor="t" bIns="91425" lIns="91425" spcFirstLastPara="1" rIns="91425" wrap="square" tIns="91425">
            <a:noAutofit/>
          </a:bodyPr>
          <a:lstStyle>
            <a:lvl1pPr lvl="0" marR="50800" rtl="0">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p:txBody>
      </p:sp>
      <p:grpSp>
        <p:nvGrpSpPr>
          <p:cNvPr id="325" name="Google Shape;325;p31"/>
          <p:cNvGrpSpPr/>
          <p:nvPr/>
        </p:nvGrpSpPr>
        <p:grpSpPr>
          <a:xfrm>
            <a:off x="8424000" y="209250"/>
            <a:ext cx="433550" cy="78899"/>
            <a:chOff x="8424000" y="285450"/>
            <a:chExt cx="433550" cy="78899"/>
          </a:xfrm>
        </p:grpSpPr>
        <p:cxnSp>
          <p:nvCxnSpPr>
            <p:cNvPr id="326" name="Google Shape;326;p31"/>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27" name="Google Shape;327;p31"/>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 name="Google Shape;328;p31"/>
            <p:cNvGrpSpPr/>
            <p:nvPr/>
          </p:nvGrpSpPr>
          <p:grpSpPr>
            <a:xfrm>
              <a:off x="8785929" y="285450"/>
              <a:ext cx="71621" cy="78899"/>
              <a:chOff x="3621700" y="273825"/>
              <a:chExt cx="100875" cy="111125"/>
            </a:xfrm>
          </p:grpSpPr>
          <p:cxnSp>
            <p:nvCxnSpPr>
              <p:cNvPr id="329" name="Google Shape;329;p31"/>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30" name="Google Shape;330;p31"/>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2">
    <p:spTree>
      <p:nvGrpSpPr>
        <p:cNvPr id="331" name="Shape 331"/>
        <p:cNvGrpSpPr/>
        <p:nvPr/>
      </p:nvGrpSpPr>
      <p:grpSpPr>
        <a:xfrm>
          <a:off x="0" y="0"/>
          <a:ext cx="0" cy="0"/>
          <a:chOff x="0" y="0"/>
          <a:chExt cx="0" cy="0"/>
        </a:xfrm>
      </p:grpSpPr>
      <p:sp>
        <p:nvSpPr>
          <p:cNvPr id="332" name="Google Shape;332;p32"/>
          <p:cNvSpPr/>
          <p:nvPr/>
        </p:nvSpPr>
        <p:spPr>
          <a:xfrm>
            <a:off x="720000" y="1188900"/>
            <a:ext cx="7704000" cy="16077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2"/>
          <p:cNvSpPr/>
          <p:nvPr/>
        </p:nvSpPr>
        <p:spPr>
          <a:xfrm>
            <a:off x="720000" y="2995826"/>
            <a:ext cx="7704000" cy="16077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2"/>
          <p:cNvSpPr txBox="1"/>
          <p:nvPr>
            <p:ph idx="1" type="subTitle"/>
          </p:nvPr>
        </p:nvSpPr>
        <p:spPr>
          <a:xfrm>
            <a:off x="2427050" y="1437909"/>
            <a:ext cx="5554500" cy="462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35" name="Google Shape;335;p32"/>
          <p:cNvSpPr txBox="1"/>
          <p:nvPr>
            <p:ph idx="2" type="subTitle"/>
          </p:nvPr>
        </p:nvSpPr>
        <p:spPr>
          <a:xfrm>
            <a:off x="2433025" y="3225425"/>
            <a:ext cx="5554500" cy="462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36" name="Google Shape;336;p32"/>
          <p:cNvSpPr txBox="1"/>
          <p:nvPr>
            <p:ph idx="3" type="subTitle"/>
          </p:nvPr>
        </p:nvSpPr>
        <p:spPr>
          <a:xfrm>
            <a:off x="2427050" y="1899609"/>
            <a:ext cx="5554500" cy="652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7" name="Google Shape;337;p32"/>
          <p:cNvSpPr txBox="1"/>
          <p:nvPr>
            <p:ph idx="4" type="subTitle"/>
          </p:nvPr>
        </p:nvSpPr>
        <p:spPr>
          <a:xfrm>
            <a:off x="2433025" y="3687425"/>
            <a:ext cx="5554500" cy="652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8" name="Google Shape;338;p32"/>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39" name="Google Shape;339;p32"/>
          <p:cNvGrpSpPr/>
          <p:nvPr/>
        </p:nvGrpSpPr>
        <p:grpSpPr>
          <a:xfrm>
            <a:off x="8424000" y="209250"/>
            <a:ext cx="433550" cy="78899"/>
            <a:chOff x="8424000" y="285450"/>
            <a:chExt cx="433550" cy="78899"/>
          </a:xfrm>
        </p:grpSpPr>
        <p:cxnSp>
          <p:nvCxnSpPr>
            <p:cNvPr id="340" name="Google Shape;340;p32"/>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41" name="Google Shape;341;p32"/>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2" name="Google Shape;342;p32"/>
            <p:cNvGrpSpPr/>
            <p:nvPr/>
          </p:nvGrpSpPr>
          <p:grpSpPr>
            <a:xfrm>
              <a:off x="8785929" y="285450"/>
              <a:ext cx="71621" cy="78899"/>
              <a:chOff x="3621700" y="273825"/>
              <a:chExt cx="100875" cy="111125"/>
            </a:xfrm>
          </p:grpSpPr>
          <p:cxnSp>
            <p:nvCxnSpPr>
              <p:cNvPr id="343" name="Google Shape;343;p32"/>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44" name="Google Shape;344;p32"/>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CUSTOM_12_1">
    <p:spTree>
      <p:nvGrpSpPr>
        <p:cNvPr id="345" name="Shape 345"/>
        <p:cNvGrpSpPr/>
        <p:nvPr/>
      </p:nvGrpSpPr>
      <p:grpSpPr>
        <a:xfrm>
          <a:off x="0" y="0"/>
          <a:ext cx="0" cy="0"/>
          <a:chOff x="0" y="0"/>
          <a:chExt cx="0" cy="0"/>
        </a:xfrm>
      </p:grpSpPr>
      <p:sp>
        <p:nvSpPr>
          <p:cNvPr id="346" name="Google Shape;346;p33"/>
          <p:cNvSpPr/>
          <p:nvPr/>
        </p:nvSpPr>
        <p:spPr>
          <a:xfrm>
            <a:off x="720000" y="1188900"/>
            <a:ext cx="7704000" cy="16077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3"/>
          <p:cNvSpPr/>
          <p:nvPr/>
        </p:nvSpPr>
        <p:spPr>
          <a:xfrm>
            <a:off x="720000" y="2995826"/>
            <a:ext cx="7704000" cy="16077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txBox="1"/>
          <p:nvPr>
            <p:ph idx="1" type="subTitle"/>
          </p:nvPr>
        </p:nvSpPr>
        <p:spPr>
          <a:xfrm>
            <a:off x="2427050" y="1437909"/>
            <a:ext cx="5554500" cy="462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49" name="Google Shape;349;p33"/>
          <p:cNvSpPr txBox="1"/>
          <p:nvPr>
            <p:ph idx="2" type="subTitle"/>
          </p:nvPr>
        </p:nvSpPr>
        <p:spPr>
          <a:xfrm>
            <a:off x="2433025" y="3225425"/>
            <a:ext cx="5554500" cy="462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350" name="Google Shape;350;p33"/>
          <p:cNvSpPr txBox="1"/>
          <p:nvPr>
            <p:ph idx="3" type="subTitle"/>
          </p:nvPr>
        </p:nvSpPr>
        <p:spPr>
          <a:xfrm>
            <a:off x="2427050" y="1899609"/>
            <a:ext cx="5554500" cy="652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1" name="Google Shape;351;p33"/>
          <p:cNvSpPr txBox="1"/>
          <p:nvPr>
            <p:ph idx="4" type="subTitle"/>
          </p:nvPr>
        </p:nvSpPr>
        <p:spPr>
          <a:xfrm>
            <a:off x="2433025" y="3687425"/>
            <a:ext cx="5554500" cy="6522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2" name="Google Shape;352;p33"/>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53" name="Google Shape;353;p33"/>
          <p:cNvGrpSpPr/>
          <p:nvPr/>
        </p:nvGrpSpPr>
        <p:grpSpPr>
          <a:xfrm>
            <a:off x="8424000" y="209250"/>
            <a:ext cx="433550" cy="78899"/>
            <a:chOff x="8424000" y="285450"/>
            <a:chExt cx="433550" cy="78899"/>
          </a:xfrm>
        </p:grpSpPr>
        <p:cxnSp>
          <p:nvCxnSpPr>
            <p:cNvPr id="354" name="Google Shape;354;p33"/>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55" name="Google Shape;355;p33"/>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6" name="Google Shape;356;p33"/>
            <p:cNvGrpSpPr/>
            <p:nvPr/>
          </p:nvGrpSpPr>
          <p:grpSpPr>
            <a:xfrm>
              <a:off x="8785929" y="285450"/>
              <a:ext cx="71621" cy="78899"/>
              <a:chOff x="3621700" y="273825"/>
              <a:chExt cx="100875" cy="111125"/>
            </a:xfrm>
          </p:grpSpPr>
          <p:cxnSp>
            <p:nvCxnSpPr>
              <p:cNvPr id="357" name="Google Shape;357;p33"/>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58" name="Google Shape;358;p33"/>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
    <p:spTree>
      <p:nvGrpSpPr>
        <p:cNvPr id="359" name="Shape 359"/>
        <p:cNvGrpSpPr/>
        <p:nvPr/>
      </p:nvGrpSpPr>
      <p:grpSpPr>
        <a:xfrm>
          <a:off x="0" y="0"/>
          <a:ext cx="0" cy="0"/>
          <a:chOff x="0" y="0"/>
          <a:chExt cx="0" cy="0"/>
        </a:xfrm>
      </p:grpSpPr>
      <p:sp>
        <p:nvSpPr>
          <p:cNvPr id="360" name="Google Shape;360;p34"/>
          <p:cNvSpPr/>
          <p:nvPr/>
        </p:nvSpPr>
        <p:spPr>
          <a:xfrm>
            <a:off x="723675" y="1189200"/>
            <a:ext cx="2504700" cy="34146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4"/>
          <p:cNvSpPr/>
          <p:nvPr/>
        </p:nvSpPr>
        <p:spPr>
          <a:xfrm>
            <a:off x="3319693" y="1189200"/>
            <a:ext cx="2504700" cy="34146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4"/>
          <p:cNvSpPr/>
          <p:nvPr/>
        </p:nvSpPr>
        <p:spPr>
          <a:xfrm>
            <a:off x="5915724" y="1189200"/>
            <a:ext cx="2504700" cy="34146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4"/>
          <p:cNvSpPr txBox="1"/>
          <p:nvPr>
            <p:ph type="title"/>
          </p:nvPr>
        </p:nvSpPr>
        <p:spPr>
          <a:xfrm>
            <a:off x="891995" y="2553275"/>
            <a:ext cx="2176200" cy="46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4" name="Google Shape;364;p34"/>
          <p:cNvSpPr txBox="1"/>
          <p:nvPr>
            <p:ph idx="1" type="subTitle"/>
          </p:nvPr>
        </p:nvSpPr>
        <p:spPr>
          <a:xfrm>
            <a:off x="891995" y="3023144"/>
            <a:ext cx="2176200" cy="9951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5" name="Google Shape;365;p34"/>
          <p:cNvSpPr txBox="1"/>
          <p:nvPr>
            <p:ph idx="2" type="title"/>
          </p:nvPr>
        </p:nvSpPr>
        <p:spPr>
          <a:xfrm>
            <a:off x="3483900" y="2553275"/>
            <a:ext cx="2176200" cy="46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6" name="Google Shape;366;p34"/>
          <p:cNvSpPr txBox="1"/>
          <p:nvPr>
            <p:ph idx="3" type="subTitle"/>
          </p:nvPr>
        </p:nvSpPr>
        <p:spPr>
          <a:xfrm>
            <a:off x="3483900" y="3023137"/>
            <a:ext cx="2176200" cy="9951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7" name="Google Shape;367;p34"/>
          <p:cNvSpPr txBox="1"/>
          <p:nvPr>
            <p:ph idx="4" type="title"/>
          </p:nvPr>
        </p:nvSpPr>
        <p:spPr>
          <a:xfrm>
            <a:off x="6071355" y="2553300"/>
            <a:ext cx="2176200" cy="46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8" name="Google Shape;368;p34"/>
          <p:cNvSpPr txBox="1"/>
          <p:nvPr>
            <p:ph idx="5" type="subTitle"/>
          </p:nvPr>
        </p:nvSpPr>
        <p:spPr>
          <a:xfrm>
            <a:off x="6071355" y="3023162"/>
            <a:ext cx="2176200" cy="9951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9" name="Google Shape;369;p34"/>
          <p:cNvSpPr txBox="1"/>
          <p:nvPr>
            <p:ph idx="6" type="title"/>
          </p:nvPr>
        </p:nvSpPr>
        <p:spPr>
          <a:xfrm>
            <a:off x="720000" y="540000"/>
            <a:ext cx="45411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70" name="Google Shape;370;p34"/>
          <p:cNvGrpSpPr/>
          <p:nvPr/>
        </p:nvGrpSpPr>
        <p:grpSpPr>
          <a:xfrm>
            <a:off x="8424000" y="209250"/>
            <a:ext cx="433550" cy="78899"/>
            <a:chOff x="8424000" y="285450"/>
            <a:chExt cx="433550" cy="78899"/>
          </a:xfrm>
        </p:grpSpPr>
        <p:cxnSp>
          <p:nvCxnSpPr>
            <p:cNvPr id="371" name="Google Shape;371;p34"/>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72" name="Google Shape;372;p34"/>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3" name="Google Shape;373;p34"/>
            <p:cNvGrpSpPr/>
            <p:nvPr/>
          </p:nvGrpSpPr>
          <p:grpSpPr>
            <a:xfrm>
              <a:off x="8785929" y="285450"/>
              <a:ext cx="71621" cy="78899"/>
              <a:chOff x="3621700" y="273825"/>
              <a:chExt cx="100875" cy="111125"/>
            </a:xfrm>
          </p:grpSpPr>
          <p:cxnSp>
            <p:nvCxnSpPr>
              <p:cNvPr id="374" name="Google Shape;374;p34"/>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75" name="Google Shape;375;p34"/>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3_1">
    <p:spTree>
      <p:nvGrpSpPr>
        <p:cNvPr id="376" name="Shape 376"/>
        <p:cNvGrpSpPr/>
        <p:nvPr/>
      </p:nvGrpSpPr>
      <p:grpSpPr>
        <a:xfrm>
          <a:off x="0" y="0"/>
          <a:ext cx="0" cy="0"/>
          <a:chOff x="0" y="0"/>
          <a:chExt cx="0" cy="0"/>
        </a:xfrm>
      </p:grpSpPr>
      <p:sp>
        <p:nvSpPr>
          <p:cNvPr id="377" name="Google Shape;377;p35"/>
          <p:cNvSpPr/>
          <p:nvPr/>
        </p:nvSpPr>
        <p:spPr>
          <a:xfrm>
            <a:off x="723675" y="1189200"/>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5"/>
          <p:cNvSpPr/>
          <p:nvPr/>
        </p:nvSpPr>
        <p:spPr>
          <a:xfrm>
            <a:off x="723675" y="2374637"/>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5"/>
          <p:cNvSpPr/>
          <p:nvPr/>
        </p:nvSpPr>
        <p:spPr>
          <a:xfrm>
            <a:off x="723675" y="3560074"/>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5"/>
          <p:cNvSpPr txBox="1"/>
          <p:nvPr>
            <p:ph type="title"/>
          </p:nvPr>
        </p:nvSpPr>
        <p:spPr>
          <a:xfrm>
            <a:off x="1764075" y="1273250"/>
            <a:ext cx="2587800" cy="370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81" name="Google Shape;381;p35"/>
          <p:cNvSpPr txBox="1"/>
          <p:nvPr>
            <p:ph idx="1" type="subTitle"/>
          </p:nvPr>
        </p:nvSpPr>
        <p:spPr>
          <a:xfrm>
            <a:off x="1764075" y="1643450"/>
            <a:ext cx="2587800" cy="5049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2" name="Google Shape;382;p35"/>
          <p:cNvSpPr txBox="1"/>
          <p:nvPr>
            <p:ph idx="2" type="title"/>
          </p:nvPr>
        </p:nvSpPr>
        <p:spPr>
          <a:xfrm>
            <a:off x="720000" y="540000"/>
            <a:ext cx="45411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83" name="Google Shape;383;p35"/>
          <p:cNvGrpSpPr/>
          <p:nvPr/>
        </p:nvGrpSpPr>
        <p:grpSpPr>
          <a:xfrm>
            <a:off x="8424000" y="209250"/>
            <a:ext cx="433550" cy="78899"/>
            <a:chOff x="8424000" y="285450"/>
            <a:chExt cx="433550" cy="78899"/>
          </a:xfrm>
        </p:grpSpPr>
        <p:cxnSp>
          <p:nvCxnSpPr>
            <p:cNvPr id="384" name="Google Shape;384;p35"/>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385" name="Google Shape;385;p35"/>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 name="Google Shape;386;p35"/>
            <p:cNvGrpSpPr/>
            <p:nvPr/>
          </p:nvGrpSpPr>
          <p:grpSpPr>
            <a:xfrm>
              <a:off x="8785929" y="285450"/>
              <a:ext cx="71621" cy="78899"/>
              <a:chOff x="3621700" y="273825"/>
              <a:chExt cx="100875" cy="111125"/>
            </a:xfrm>
          </p:grpSpPr>
          <p:cxnSp>
            <p:nvCxnSpPr>
              <p:cNvPr id="387" name="Google Shape;387;p35"/>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388" name="Google Shape;388;p35"/>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389" name="Google Shape;389;p35"/>
          <p:cNvSpPr txBox="1"/>
          <p:nvPr>
            <p:ph idx="3" type="title"/>
          </p:nvPr>
        </p:nvSpPr>
        <p:spPr>
          <a:xfrm>
            <a:off x="1764075" y="2475643"/>
            <a:ext cx="2587800" cy="370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0" name="Google Shape;390;p35"/>
          <p:cNvSpPr txBox="1"/>
          <p:nvPr>
            <p:ph idx="4" type="subTitle"/>
          </p:nvPr>
        </p:nvSpPr>
        <p:spPr>
          <a:xfrm>
            <a:off x="1764075" y="2845838"/>
            <a:ext cx="2587800" cy="471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1" name="Google Shape;391;p35"/>
          <p:cNvSpPr txBox="1"/>
          <p:nvPr>
            <p:ph idx="5" type="title"/>
          </p:nvPr>
        </p:nvSpPr>
        <p:spPr>
          <a:xfrm>
            <a:off x="1764075" y="3661048"/>
            <a:ext cx="2587800" cy="3702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2" name="Google Shape;392;p35"/>
          <p:cNvSpPr txBox="1"/>
          <p:nvPr>
            <p:ph idx="6" type="subTitle"/>
          </p:nvPr>
        </p:nvSpPr>
        <p:spPr>
          <a:xfrm>
            <a:off x="1764075" y="4014362"/>
            <a:ext cx="2587800" cy="471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3_1_1">
    <p:spTree>
      <p:nvGrpSpPr>
        <p:cNvPr id="393" name="Shape 393"/>
        <p:cNvGrpSpPr/>
        <p:nvPr/>
      </p:nvGrpSpPr>
      <p:grpSpPr>
        <a:xfrm>
          <a:off x="0" y="0"/>
          <a:ext cx="0" cy="0"/>
          <a:chOff x="0" y="0"/>
          <a:chExt cx="0" cy="0"/>
        </a:xfrm>
      </p:grpSpPr>
      <p:sp>
        <p:nvSpPr>
          <p:cNvPr id="394" name="Google Shape;394;p36"/>
          <p:cNvSpPr/>
          <p:nvPr/>
        </p:nvSpPr>
        <p:spPr>
          <a:xfrm>
            <a:off x="723675" y="1189200"/>
            <a:ext cx="77070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36"/>
          <p:cNvSpPr txBox="1"/>
          <p:nvPr>
            <p:ph type="title"/>
          </p:nvPr>
        </p:nvSpPr>
        <p:spPr>
          <a:xfrm>
            <a:off x="1896875" y="1442900"/>
            <a:ext cx="1766400" cy="535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6" name="Google Shape;396;p36"/>
          <p:cNvSpPr txBox="1"/>
          <p:nvPr>
            <p:ph idx="1" type="subTitle"/>
          </p:nvPr>
        </p:nvSpPr>
        <p:spPr>
          <a:xfrm>
            <a:off x="3663206" y="1442892"/>
            <a:ext cx="4541100" cy="535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7" name="Google Shape;397;p36"/>
          <p:cNvSpPr txBox="1"/>
          <p:nvPr>
            <p:ph idx="2" type="title"/>
          </p:nvPr>
        </p:nvSpPr>
        <p:spPr>
          <a:xfrm>
            <a:off x="720000" y="540000"/>
            <a:ext cx="45411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398" name="Google Shape;398;p36"/>
          <p:cNvGrpSpPr/>
          <p:nvPr/>
        </p:nvGrpSpPr>
        <p:grpSpPr>
          <a:xfrm>
            <a:off x="8424000" y="209250"/>
            <a:ext cx="433550" cy="78899"/>
            <a:chOff x="8424000" y="285450"/>
            <a:chExt cx="433550" cy="78899"/>
          </a:xfrm>
        </p:grpSpPr>
        <p:cxnSp>
          <p:nvCxnSpPr>
            <p:cNvPr id="399" name="Google Shape;399;p36"/>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00" name="Google Shape;400;p36"/>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36"/>
            <p:cNvGrpSpPr/>
            <p:nvPr/>
          </p:nvGrpSpPr>
          <p:grpSpPr>
            <a:xfrm>
              <a:off x="8785929" y="285450"/>
              <a:ext cx="71621" cy="78899"/>
              <a:chOff x="3621700" y="273825"/>
              <a:chExt cx="100875" cy="111125"/>
            </a:xfrm>
          </p:grpSpPr>
          <p:cxnSp>
            <p:nvCxnSpPr>
              <p:cNvPr id="402" name="Google Shape;402;p36"/>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403" name="Google Shape;403;p36"/>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404" name="Google Shape;404;p36"/>
          <p:cNvSpPr/>
          <p:nvPr/>
        </p:nvSpPr>
        <p:spPr>
          <a:xfrm>
            <a:off x="723675" y="2374637"/>
            <a:ext cx="77070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6"/>
          <p:cNvSpPr txBox="1"/>
          <p:nvPr>
            <p:ph idx="3" type="title"/>
          </p:nvPr>
        </p:nvSpPr>
        <p:spPr>
          <a:xfrm>
            <a:off x="1896875" y="2628325"/>
            <a:ext cx="1766400" cy="535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6" name="Google Shape;406;p36"/>
          <p:cNvSpPr txBox="1"/>
          <p:nvPr>
            <p:ph idx="4" type="subTitle"/>
          </p:nvPr>
        </p:nvSpPr>
        <p:spPr>
          <a:xfrm>
            <a:off x="3663206" y="2628323"/>
            <a:ext cx="4541100" cy="535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07" name="Google Shape;407;p36"/>
          <p:cNvSpPr/>
          <p:nvPr/>
        </p:nvSpPr>
        <p:spPr>
          <a:xfrm>
            <a:off x="723675" y="3560075"/>
            <a:ext cx="77070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6"/>
          <p:cNvSpPr txBox="1"/>
          <p:nvPr>
            <p:ph idx="5" type="title"/>
          </p:nvPr>
        </p:nvSpPr>
        <p:spPr>
          <a:xfrm>
            <a:off x="1896875" y="3813750"/>
            <a:ext cx="1766400" cy="5358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b="1"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9" name="Google Shape;409;p36"/>
          <p:cNvSpPr txBox="1"/>
          <p:nvPr>
            <p:ph idx="6" type="subTitle"/>
          </p:nvPr>
        </p:nvSpPr>
        <p:spPr>
          <a:xfrm>
            <a:off x="3663206" y="3813755"/>
            <a:ext cx="4541100" cy="535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410" name="Shape 410"/>
        <p:cNvGrpSpPr/>
        <p:nvPr/>
      </p:nvGrpSpPr>
      <p:grpSpPr>
        <a:xfrm>
          <a:off x="0" y="0"/>
          <a:ext cx="0" cy="0"/>
          <a:chOff x="0" y="0"/>
          <a:chExt cx="0" cy="0"/>
        </a:xfrm>
      </p:grpSpPr>
      <p:sp>
        <p:nvSpPr>
          <p:cNvPr id="411" name="Google Shape;411;p37"/>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37"/>
          <p:cNvSpPr txBox="1"/>
          <p:nvPr>
            <p:ph type="title"/>
          </p:nvPr>
        </p:nvSpPr>
        <p:spPr>
          <a:xfrm>
            <a:off x="2027700" y="1671304"/>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3" name="Google Shape;413;p37"/>
          <p:cNvSpPr txBox="1"/>
          <p:nvPr>
            <p:ph idx="1" type="subTitle"/>
          </p:nvPr>
        </p:nvSpPr>
        <p:spPr>
          <a:xfrm>
            <a:off x="2027700" y="2044175"/>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4" name="Google Shape;414;p37"/>
          <p:cNvSpPr txBox="1"/>
          <p:nvPr>
            <p:ph idx="2" type="title"/>
          </p:nvPr>
        </p:nvSpPr>
        <p:spPr>
          <a:xfrm>
            <a:off x="5546300" y="1654912"/>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5" name="Google Shape;415;p37"/>
          <p:cNvSpPr txBox="1"/>
          <p:nvPr>
            <p:ph idx="3" type="subTitle"/>
          </p:nvPr>
        </p:nvSpPr>
        <p:spPr>
          <a:xfrm>
            <a:off x="5546300" y="2044175"/>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6" name="Google Shape;416;p37"/>
          <p:cNvSpPr txBox="1"/>
          <p:nvPr>
            <p:ph idx="4" type="title"/>
          </p:nvPr>
        </p:nvSpPr>
        <p:spPr>
          <a:xfrm>
            <a:off x="2027700" y="3214335"/>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7" name="Google Shape;417;p37"/>
          <p:cNvSpPr txBox="1"/>
          <p:nvPr>
            <p:ph idx="5" type="subTitle"/>
          </p:nvPr>
        </p:nvSpPr>
        <p:spPr>
          <a:xfrm>
            <a:off x="2027700" y="3614714"/>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18" name="Google Shape;418;p37"/>
          <p:cNvSpPr txBox="1"/>
          <p:nvPr>
            <p:ph idx="6" type="title"/>
          </p:nvPr>
        </p:nvSpPr>
        <p:spPr>
          <a:xfrm>
            <a:off x="5546300" y="3214347"/>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19" name="Google Shape;419;p37"/>
          <p:cNvSpPr txBox="1"/>
          <p:nvPr>
            <p:ph idx="7" type="subTitle"/>
          </p:nvPr>
        </p:nvSpPr>
        <p:spPr>
          <a:xfrm>
            <a:off x="5546300" y="3614714"/>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0" name="Google Shape;420;p37"/>
          <p:cNvSpPr txBox="1"/>
          <p:nvPr>
            <p:ph idx="8"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21" name="Google Shape;421;p37"/>
          <p:cNvGrpSpPr/>
          <p:nvPr/>
        </p:nvGrpSpPr>
        <p:grpSpPr>
          <a:xfrm>
            <a:off x="8424000" y="209250"/>
            <a:ext cx="433550" cy="78899"/>
            <a:chOff x="8424000" y="285450"/>
            <a:chExt cx="433550" cy="78899"/>
          </a:xfrm>
        </p:grpSpPr>
        <p:cxnSp>
          <p:nvCxnSpPr>
            <p:cNvPr id="422" name="Google Shape;422;p37"/>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23" name="Google Shape;423;p37"/>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4" name="Google Shape;424;p37"/>
            <p:cNvGrpSpPr/>
            <p:nvPr/>
          </p:nvGrpSpPr>
          <p:grpSpPr>
            <a:xfrm>
              <a:off x="8785929" y="285450"/>
              <a:ext cx="71621" cy="78899"/>
              <a:chOff x="3621700" y="273825"/>
              <a:chExt cx="100875" cy="111125"/>
            </a:xfrm>
          </p:grpSpPr>
          <p:cxnSp>
            <p:nvCxnSpPr>
              <p:cNvPr id="425" name="Google Shape;425;p37"/>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426" name="Google Shape;426;p37"/>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4_2">
    <p:spTree>
      <p:nvGrpSpPr>
        <p:cNvPr id="427" name="Shape 427"/>
        <p:cNvGrpSpPr/>
        <p:nvPr/>
      </p:nvGrpSpPr>
      <p:grpSpPr>
        <a:xfrm>
          <a:off x="0" y="0"/>
          <a:ext cx="0" cy="0"/>
          <a:chOff x="0" y="0"/>
          <a:chExt cx="0" cy="0"/>
        </a:xfrm>
      </p:grpSpPr>
      <p:sp>
        <p:nvSpPr>
          <p:cNvPr id="428" name="Google Shape;428;p38"/>
          <p:cNvSpPr/>
          <p:nvPr/>
        </p:nvSpPr>
        <p:spPr>
          <a:xfrm>
            <a:off x="723675" y="1189200"/>
            <a:ext cx="7707000" cy="7923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8"/>
          <p:cNvSpPr/>
          <p:nvPr/>
        </p:nvSpPr>
        <p:spPr>
          <a:xfrm>
            <a:off x="723675" y="2063168"/>
            <a:ext cx="7707000" cy="7923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8"/>
          <p:cNvSpPr/>
          <p:nvPr/>
        </p:nvSpPr>
        <p:spPr>
          <a:xfrm>
            <a:off x="723675" y="2937136"/>
            <a:ext cx="7707000" cy="7923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8"/>
          <p:cNvSpPr/>
          <p:nvPr/>
        </p:nvSpPr>
        <p:spPr>
          <a:xfrm>
            <a:off x="723675" y="3811104"/>
            <a:ext cx="7707000" cy="7923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8"/>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33" name="Google Shape;433;p38"/>
          <p:cNvGrpSpPr/>
          <p:nvPr/>
        </p:nvGrpSpPr>
        <p:grpSpPr>
          <a:xfrm>
            <a:off x="8424000" y="209250"/>
            <a:ext cx="433550" cy="78899"/>
            <a:chOff x="8424000" y="285450"/>
            <a:chExt cx="433550" cy="78899"/>
          </a:xfrm>
        </p:grpSpPr>
        <p:cxnSp>
          <p:nvCxnSpPr>
            <p:cNvPr id="434" name="Google Shape;434;p38"/>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35" name="Google Shape;435;p38"/>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 name="Google Shape;436;p38"/>
            <p:cNvGrpSpPr/>
            <p:nvPr/>
          </p:nvGrpSpPr>
          <p:grpSpPr>
            <a:xfrm>
              <a:off x="8785929" y="285450"/>
              <a:ext cx="71621" cy="78899"/>
              <a:chOff x="3621700" y="273825"/>
              <a:chExt cx="100875" cy="111125"/>
            </a:xfrm>
          </p:grpSpPr>
          <p:cxnSp>
            <p:nvCxnSpPr>
              <p:cNvPr id="437" name="Google Shape;437;p38"/>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438" name="Google Shape;438;p38"/>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439" name="Google Shape;439;p38"/>
          <p:cNvSpPr txBox="1"/>
          <p:nvPr>
            <p:ph idx="2" type="title"/>
          </p:nvPr>
        </p:nvSpPr>
        <p:spPr>
          <a:xfrm>
            <a:off x="3038413" y="1269825"/>
            <a:ext cx="4970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0" name="Google Shape;440;p38"/>
          <p:cNvSpPr txBox="1"/>
          <p:nvPr>
            <p:ph idx="1" type="subTitle"/>
          </p:nvPr>
        </p:nvSpPr>
        <p:spPr>
          <a:xfrm>
            <a:off x="3038413" y="1637542"/>
            <a:ext cx="4970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41" name="Google Shape;441;p38"/>
          <p:cNvSpPr txBox="1"/>
          <p:nvPr>
            <p:ph idx="3" type="title"/>
          </p:nvPr>
        </p:nvSpPr>
        <p:spPr>
          <a:xfrm>
            <a:off x="3038413" y="2141151"/>
            <a:ext cx="4970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2" name="Google Shape;442;p38"/>
          <p:cNvSpPr txBox="1"/>
          <p:nvPr>
            <p:ph idx="4" type="subTitle"/>
          </p:nvPr>
        </p:nvSpPr>
        <p:spPr>
          <a:xfrm>
            <a:off x="3038413" y="2508971"/>
            <a:ext cx="4970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43" name="Google Shape;443;p38"/>
          <p:cNvSpPr txBox="1"/>
          <p:nvPr>
            <p:ph idx="5" type="title"/>
          </p:nvPr>
        </p:nvSpPr>
        <p:spPr>
          <a:xfrm>
            <a:off x="3038413" y="3015125"/>
            <a:ext cx="4970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4" name="Google Shape;444;p38"/>
          <p:cNvSpPr txBox="1"/>
          <p:nvPr>
            <p:ph idx="6" type="subTitle"/>
          </p:nvPr>
        </p:nvSpPr>
        <p:spPr>
          <a:xfrm>
            <a:off x="3038413" y="3382934"/>
            <a:ext cx="4970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45" name="Google Shape;445;p38"/>
          <p:cNvSpPr txBox="1"/>
          <p:nvPr>
            <p:ph idx="7" type="title"/>
          </p:nvPr>
        </p:nvSpPr>
        <p:spPr>
          <a:xfrm>
            <a:off x="3038413" y="3889083"/>
            <a:ext cx="4970400" cy="367800"/>
          </a:xfrm>
          <a:prstGeom prst="rect">
            <a:avLst/>
          </a:prstGeom>
        </p:spPr>
        <p:txBody>
          <a:bodyPr anchorCtr="0" anchor="ctr" bIns="91425" lIns="91425" spcFirstLastPara="1" rIns="91425" wrap="square" tIns="91425">
            <a:noAutofit/>
          </a:bodyPr>
          <a:lstStyle>
            <a:lvl1pPr lvl="0" rtl="0">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46" name="Google Shape;446;p38"/>
          <p:cNvSpPr txBox="1"/>
          <p:nvPr>
            <p:ph idx="8" type="subTitle"/>
          </p:nvPr>
        </p:nvSpPr>
        <p:spPr>
          <a:xfrm>
            <a:off x="3038413" y="4256901"/>
            <a:ext cx="4970400" cy="26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47" name="Google Shape;447;p38"/>
          <p:cNvSpPr txBox="1"/>
          <p:nvPr>
            <p:ph hasCustomPrompt="1" idx="9" type="title"/>
          </p:nvPr>
        </p:nvSpPr>
        <p:spPr>
          <a:xfrm>
            <a:off x="1135188" y="1404075"/>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8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8" name="Google Shape;448;p38"/>
          <p:cNvSpPr txBox="1"/>
          <p:nvPr>
            <p:ph hasCustomPrompt="1" idx="13" type="title"/>
          </p:nvPr>
        </p:nvSpPr>
        <p:spPr>
          <a:xfrm>
            <a:off x="1135188" y="2275399"/>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8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49" name="Google Shape;449;p38"/>
          <p:cNvSpPr txBox="1"/>
          <p:nvPr>
            <p:ph hasCustomPrompt="1" idx="14" type="title"/>
          </p:nvPr>
        </p:nvSpPr>
        <p:spPr>
          <a:xfrm>
            <a:off x="1135188" y="3149375"/>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8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0" name="Google Shape;450;p38"/>
          <p:cNvSpPr txBox="1"/>
          <p:nvPr>
            <p:ph hasCustomPrompt="1" idx="15" type="title"/>
          </p:nvPr>
        </p:nvSpPr>
        <p:spPr>
          <a:xfrm>
            <a:off x="1135188" y="4020699"/>
            <a:ext cx="836400" cy="367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8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4_1">
    <p:spTree>
      <p:nvGrpSpPr>
        <p:cNvPr id="451" name="Shape 451"/>
        <p:cNvGrpSpPr/>
        <p:nvPr/>
      </p:nvGrpSpPr>
      <p:grpSpPr>
        <a:xfrm>
          <a:off x="0" y="0"/>
          <a:ext cx="0" cy="0"/>
          <a:chOff x="0" y="0"/>
          <a:chExt cx="0" cy="0"/>
        </a:xfrm>
      </p:grpSpPr>
      <p:sp>
        <p:nvSpPr>
          <p:cNvPr id="452" name="Google Shape;452;p39"/>
          <p:cNvSpPr/>
          <p:nvPr/>
        </p:nvSpPr>
        <p:spPr>
          <a:xfrm>
            <a:off x="723675" y="1189200"/>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9"/>
          <p:cNvSpPr/>
          <p:nvPr/>
        </p:nvSpPr>
        <p:spPr>
          <a:xfrm>
            <a:off x="723675" y="2374637"/>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9"/>
          <p:cNvSpPr/>
          <p:nvPr/>
        </p:nvSpPr>
        <p:spPr>
          <a:xfrm>
            <a:off x="723675" y="3560074"/>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9"/>
          <p:cNvSpPr/>
          <p:nvPr/>
        </p:nvSpPr>
        <p:spPr>
          <a:xfrm>
            <a:off x="4637059" y="1189200"/>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9"/>
          <p:cNvSpPr/>
          <p:nvPr/>
        </p:nvSpPr>
        <p:spPr>
          <a:xfrm>
            <a:off x="4637059" y="2374637"/>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9"/>
          <p:cNvSpPr txBox="1"/>
          <p:nvPr>
            <p:ph type="title"/>
          </p:nvPr>
        </p:nvSpPr>
        <p:spPr>
          <a:xfrm>
            <a:off x="1828325" y="1262474"/>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58" name="Google Shape;458;p39"/>
          <p:cNvSpPr txBox="1"/>
          <p:nvPr>
            <p:ph idx="1" type="subTitle"/>
          </p:nvPr>
        </p:nvSpPr>
        <p:spPr>
          <a:xfrm>
            <a:off x="1828325" y="1651738"/>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9" name="Google Shape;459;p39"/>
          <p:cNvSpPr txBox="1"/>
          <p:nvPr>
            <p:ph idx="2" type="title"/>
          </p:nvPr>
        </p:nvSpPr>
        <p:spPr>
          <a:xfrm>
            <a:off x="5724659" y="1262474"/>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60" name="Google Shape;460;p39"/>
          <p:cNvSpPr txBox="1"/>
          <p:nvPr>
            <p:ph idx="3" type="subTitle"/>
          </p:nvPr>
        </p:nvSpPr>
        <p:spPr>
          <a:xfrm>
            <a:off x="5724659" y="1651738"/>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1" name="Google Shape;461;p39"/>
          <p:cNvSpPr txBox="1"/>
          <p:nvPr>
            <p:ph idx="4" type="title"/>
          </p:nvPr>
        </p:nvSpPr>
        <p:spPr>
          <a:xfrm>
            <a:off x="1828325" y="2442348"/>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62" name="Google Shape;462;p39"/>
          <p:cNvSpPr txBox="1"/>
          <p:nvPr>
            <p:ph idx="5" type="subTitle"/>
          </p:nvPr>
        </p:nvSpPr>
        <p:spPr>
          <a:xfrm>
            <a:off x="1828325" y="2842726"/>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3" name="Google Shape;463;p39"/>
          <p:cNvSpPr txBox="1"/>
          <p:nvPr>
            <p:ph idx="6" type="title"/>
          </p:nvPr>
        </p:nvSpPr>
        <p:spPr>
          <a:xfrm>
            <a:off x="5724659" y="2442348"/>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64" name="Google Shape;464;p39"/>
          <p:cNvSpPr txBox="1"/>
          <p:nvPr>
            <p:ph idx="7" type="subTitle"/>
          </p:nvPr>
        </p:nvSpPr>
        <p:spPr>
          <a:xfrm>
            <a:off x="5724659" y="2842726"/>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5" name="Google Shape;465;p39"/>
          <p:cNvSpPr txBox="1"/>
          <p:nvPr>
            <p:ph idx="8"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66" name="Google Shape;466;p39"/>
          <p:cNvGrpSpPr/>
          <p:nvPr/>
        </p:nvGrpSpPr>
        <p:grpSpPr>
          <a:xfrm>
            <a:off x="8424000" y="209250"/>
            <a:ext cx="433550" cy="78899"/>
            <a:chOff x="8424000" y="285450"/>
            <a:chExt cx="433550" cy="78899"/>
          </a:xfrm>
        </p:grpSpPr>
        <p:cxnSp>
          <p:nvCxnSpPr>
            <p:cNvPr id="467" name="Google Shape;467;p39"/>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68" name="Google Shape;468;p39"/>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9" name="Google Shape;469;p39"/>
            <p:cNvGrpSpPr/>
            <p:nvPr/>
          </p:nvGrpSpPr>
          <p:grpSpPr>
            <a:xfrm>
              <a:off x="8785929" y="285450"/>
              <a:ext cx="71621" cy="78899"/>
              <a:chOff x="3621700" y="273825"/>
              <a:chExt cx="100875" cy="111125"/>
            </a:xfrm>
          </p:grpSpPr>
          <p:cxnSp>
            <p:nvCxnSpPr>
              <p:cNvPr id="470" name="Google Shape;470;p39"/>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471" name="Google Shape;471;p39"/>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472" name="Google Shape;472;p39"/>
          <p:cNvSpPr txBox="1"/>
          <p:nvPr>
            <p:ph idx="9" type="title"/>
          </p:nvPr>
        </p:nvSpPr>
        <p:spPr>
          <a:xfrm>
            <a:off x="1828325" y="3633298"/>
            <a:ext cx="25005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3" name="Google Shape;473;p39"/>
          <p:cNvSpPr txBox="1"/>
          <p:nvPr>
            <p:ph idx="13" type="subTitle"/>
          </p:nvPr>
        </p:nvSpPr>
        <p:spPr>
          <a:xfrm>
            <a:off x="1828325" y="4033676"/>
            <a:ext cx="25005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474" name="Shape 474"/>
        <p:cNvGrpSpPr/>
        <p:nvPr/>
      </p:nvGrpSpPr>
      <p:grpSpPr>
        <a:xfrm>
          <a:off x="0" y="0"/>
          <a:ext cx="0" cy="0"/>
          <a:chOff x="0" y="0"/>
          <a:chExt cx="0" cy="0"/>
        </a:xfrm>
      </p:grpSpPr>
      <p:sp>
        <p:nvSpPr>
          <p:cNvPr id="475" name="Google Shape;475;p40"/>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0"/>
          <p:cNvSpPr txBox="1"/>
          <p:nvPr>
            <p:ph type="title"/>
          </p:nvPr>
        </p:nvSpPr>
        <p:spPr>
          <a:xfrm>
            <a:off x="1257538" y="1351338"/>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7" name="Google Shape;477;p40"/>
          <p:cNvSpPr txBox="1"/>
          <p:nvPr>
            <p:ph idx="1" type="subTitle"/>
          </p:nvPr>
        </p:nvSpPr>
        <p:spPr>
          <a:xfrm>
            <a:off x="1257513" y="20221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8" name="Google Shape;478;p40"/>
          <p:cNvSpPr txBox="1"/>
          <p:nvPr>
            <p:ph idx="2" type="title"/>
          </p:nvPr>
        </p:nvSpPr>
        <p:spPr>
          <a:xfrm>
            <a:off x="3755775" y="1351338"/>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79" name="Google Shape;479;p40"/>
          <p:cNvSpPr txBox="1"/>
          <p:nvPr>
            <p:ph idx="3" type="subTitle"/>
          </p:nvPr>
        </p:nvSpPr>
        <p:spPr>
          <a:xfrm>
            <a:off x="3755782" y="20221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0" name="Google Shape;480;p40"/>
          <p:cNvSpPr txBox="1"/>
          <p:nvPr>
            <p:ph idx="4" type="title"/>
          </p:nvPr>
        </p:nvSpPr>
        <p:spPr>
          <a:xfrm>
            <a:off x="1257538" y="3058625"/>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1" name="Google Shape;481;p40"/>
          <p:cNvSpPr txBox="1"/>
          <p:nvPr>
            <p:ph idx="5" type="subTitle"/>
          </p:nvPr>
        </p:nvSpPr>
        <p:spPr>
          <a:xfrm>
            <a:off x="1257513" y="37294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2" name="Google Shape;482;p40"/>
          <p:cNvSpPr txBox="1"/>
          <p:nvPr>
            <p:ph idx="6" type="title"/>
          </p:nvPr>
        </p:nvSpPr>
        <p:spPr>
          <a:xfrm>
            <a:off x="3755775" y="3058625"/>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3" name="Google Shape;483;p40"/>
          <p:cNvSpPr txBox="1"/>
          <p:nvPr>
            <p:ph idx="7" type="subTitle"/>
          </p:nvPr>
        </p:nvSpPr>
        <p:spPr>
          <a:xfrm>
            <a:off x="3755741" y="37294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4" name="Google Shape;484;p40"/>
          <p:cNvSpPr txBox="1"/>
          <p:nvPr>
            <p:ph idx="8" type="title"/>
          </p:nvPr>
        </p:nvSpPr>
        <p:spPr>
          <a:xfrm>
            <a:off x="6254050" y="1351338"/>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5" name="Google Shape;485;p40"/>
          <p:cNvSpPr txBox="1"/>
          <p:nvPr>
            <p:ph idx="9" type="subTitle"/>
          </p:nvPr>
        </p:nvSpPr>
        <p:spPr>
          <a:xfrm>
            <a:off x="6254051" y="20221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6" name="Google Shape;486;p40"/>
          <p:cNvSpPr txBox="1"/>
          <p:nvPr>
            <p:ph idx="13" type="title"/>
          </p:nvPr>
        </p:nvSpPr>
        <p:spPr>
          <a:xfrm>
            <a:off x="6254050" y="3058625"/>
            <a:ext cx="1830300" cy="612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87" name="Google Shape;487;p40"/>
          <p:cNvSpPr txBox="1"/>
          <p:nvPr>
            <p:ph idx="14" type="subTitle"/>
          </p:nvPr>
        </p:nvSpPr>
        <p:spPr>
          <a:xfrm>
            <a:off x="6254006" y="3729463"/>
            <a:ext cx="1830300" cy="711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88" name="Google Shape;488;p40"/>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89" name="Google Shape;489;p40"/>
          <p:cNvGrpSpPr/>
          <p:nvPr/>
        </p:nvGrpSpPr>
        <p:grpSpPr>
          <a:xfrm>
            <a:off x="8424000" y="209250"/>
            <a:ext cx="433550" cy="78899"/>
            <a:chOff x="8424000" y="285450"/>
            <a:chExt cx="433550" cy="78899"/>
          </a:xfrm>
        </p:grpSpPr>
        <p:cxnSp>
          <p:nvCxnSpPr>
            <p:cNvPr id="490" name="Google Shape;490;p40"/>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91" name="Google Shape;491;p40"/>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2" name="Google Shape;492;p40"/>
            <p:cNvGrpSpPr/>
            <p:nvPr/>
          </p:nvGrpSpPr>
          <p:grpSpPr>
            <a:xfrm>
              <a:off x="8785929" y="285450"/>
              <a:ext cx="71621" cy="78899"/>
              <a:chOff x="3621700" y="273825"/>
              <a:chExt cx="100875" cy="111125"/>
            </a:xfrm>
          </p:grpSpPr>
          <p:cxnSp>
            <p:nvCxnSpPr>
              <p:cNvPr id="493" name="Google Shape;493;p40"/>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494" name="Google Shape;494;p40"/>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9" name="Shape 39"/>
        <p:cNvGrpSpPr/>
        <p:nvPr/>
      </p:nvGrpSpPr>
      <p:grpSpPr>
        <a:xfrm>
          <a:off x="0" y="0"/>
          <a:ext cx="0" cy="0"/>
          <a:chOff x="0" y="0"/>
          <a:chExt cx="0" cy="0"/>
        </a:xfrm>
      </p:grpSpPr>
      <p:sp>
        <p:nvSpPr>
          <p:cNvPr id="40" name="Google Shape;40;p5"/>
          <p:cNvSpPr/>
          <p:nvPr/>
        </p:nvSpPr>
        <p:spPr>
          <a:xfrm>
            <a:off x="720000" y="1188900"/>
            <a:ext cx="38031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5"/>
          <p:cNvSpPr/>
          <p:nvPr/>
        </p:nvSpPr>
        <p:spPr>
          <a:xfrm>
            <a:off x="4620900" y="1188900"/>
            <a:ext cx="38031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5"/>
          <p:cNvSpPr txBox="1"/>
          <p:nvPr>
            <p:ph idx="1" type="subTitle"/>
          </p:nvPr>
        </p:nvSpPr>
        <p:spPr>
          <a:xfrm>
            <a:off x="1149300" y="2465950"/>
            <a:ext cx="2944500" cy="462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3" name="Google Shape;43;p5"/>
          <p:cNvSpPr txBox="1"/>
          <p:nvPr>
            <p:ph idx="2" type="subTitle"/>
          </p:nvPr>
        </p:nvSpPr>
        <p:spPr>
          <a:xfrm>
            <a:off x="5126400" y="2558050"/>
            <a:ext cx="2944500" cy="277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2500"/>
              <a:buFont typeface="Bebas Neue"/>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4" name="Google Shape;44;p5"/>
          <p:cNvSpPr txBox="1"/>
          <p:nvPr>
            <p:ph idx="3" type="subTitle"/>
          </p:nvPr>
        </p:nvSpPr>
        <p:spPr>
          <a:xfrm>
            <a:off x="1149300" y="2927650"/>
            <a:ext cx="2944500" cy="1278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 name="Google Shape;45;p5"/>
          <p:cNvSpPr txBox="1"/>
          <p:nvPr>
            <p:ph idx="4" type="subTitle"/>
          </p:nvPr>
        </p:nvSpPr>
        <p:spPr>
          <a:xfrm>
            <a:off x="5050200" y="2927650"/>
            <a:ext cx="2944500" cy="1278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 name="Google Shape;46;p5"/>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7" name="Google Shape;47;p5"/>
          <p:cNvGrpSpPr/>
          <p:nvPr/>
        </p:nvGrpSpPr>
        <p:grpSpPr>
          <a:xfrm>
            <a:off x="8424000" y="209250"/>
            <a:ext cx="433550" cy="78899"/>
            <a:chOff x="8424000" y="285450"/>
            <a:chExt cx="433550" cy="78899"/>
          </a:xfrm>
        </p:grpSpPr>
        <p:cxnSp>
          <p:nvCxnSpPr>
            <p:cNvPr id="48" name="Google Shape;48;p5"/>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9" name="Google Shape;49;p5"/>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 name="Google Shape;50;p5"/>
            <p:cNvGrpSpPr/>
            <p:nvPr/>
          </p:nvGrpSpPr>
          <p:grpSpPr>
            <a:xfrm>
              <a:off x="8785929" y="285450"/>
              <a:ext cx="71621" cy="78899"/>
              <a:chOff x="3621700" y="273825"/>
              <a:chExt cx="100875" cy="111125"/>
            </a:xfrm>
          </p:grpSpPr>
          <p:cxnSp>
            <p:nvCxnSpPr>
              <p:cNvPr id="51" name="Google Shape;51;p5"/>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2" name="Google Shape;52;p5"/>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5_1">
    <p:spTree>
      <p:nvGrpSpPr>
        <p:cNvPr id="495" name="Shape 495"/>
        <p:cNvGrpSpPr/>
        <p:nvPr/>
      </p:nvGrpSpPr>
      <p:grpSpPr>
        <a:xfrm>
          <a:off x="0" y="0"/>
          <a:ext cx="0" cy="0"/>
          <a:chOff x="0" y="0"/>
          <a:chExt cx="0" cy="0"/>
        </a:xfrm>
      </p:grpSpPr>
      <p:sp>
        <p:nvSpPr>
          <p:cNvPr id="496" name="Google Shape;496;p41"/>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497" name="Google Shape;497;p41"/>
          <p:cNvGrpSpPr/>
          <p:nvPr/>
        </p:nvGrpSpPr>
        <p:grpSpPr>
          <a:xfrm>
            <a:off x="8424000" y="209250"/>
            <a:ext cx="433550" cy="78899"/>
            <a:chOff x="8424000" y="285450"/>
            <a:chExt cx="433550" cy="78899"/>
          </a:xfrm>
        </p:grpSpPr>
        <p:cxnSp>
          <p:nvCxnSpPr>
            <p:cNvPr id="498" name="Google Shape;498;p41"/>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499" name="Google Shape;499;p41"/>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 name="Google Shape;500;p41"/>
            <p:cNvGrpSpPr/>
            <p:nvPr/>
          </p:nvGrpSpPr>
          <p:grpSpPr>
            <a:xfrm>
              <a:off x="8785929" y="285450"/>
              <a:ext cx="71621" cy="78899"/>
              <a:chOff x="3621700" y="273825"/>
              <a:chExt cx="100875" cy="111125"/>
            </a:xfrm>
          </p:grpSpPr>
          <p:cxnSp>
            <p:nvCxnSpPr>
              <p:cNvPr id="501" name="Google Shape;501;p41"/>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02" name="Google Shape;502;p41"/>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503" name="Google Shape;503;p41"/>
          <p:cNvSpPr/>
          <p:nvPr/>
        </p:nvSpPr>
        <p:spPr>
          <a:xfrm>
            <a:off x="723675" y="1189200"/>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1"/>
          <p:cNvSpPr/>
          <p:nvPr/>
        </p:nvSpPr>
        <p:spPr>
          <a:xfrm>
            <a:off x="723675" y="2374637"/>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1"/>
          <p:cNvSpPr/>
          <p:nvPr/>
        </p:nvSpPr>
        <p:spPr>
          <a:xfrm>
            <a:off x="723675" y="3560074"/>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1"/>
          <p:cNvSpPr/>
          <p:nvPr/>
        </p:nvSpPr>
        <p:spPr>
          <a:xfrm>
            <a:off x="4637050" y="1189200"/>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1"/>
          <p:cNvSpPr/>
          <p:nvPr/>
        </p:nvSpPr>
        <p:spPr>
          <a:xfrm>
            <a:off x="4637050" y="2374633"/>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1"/>
          <p:cNvSpPr txBox="1"/>
          <p:nvPr>
            <p:ph idx="2" type="title"/>
          </p:nvPr>
        </p:nvSpPr>
        <p:spPr>
          <a:xfrm>
            <a:off x="1555950" y="1265100"/>
            <a:ext cx="29448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09" name="Google Shape;509;p41"/>
          <p:cNvSpPr txBox="1"/>
          <p:nvPr>
            <p:ph idx="1" type="subTitle"/>
          </p:nvPr>
        </p:nvSpPr>
        <p:spPr>
          <a:xfrm>
            <a:off x="1555950" y="1651775"/>
            <a:ext cx="29448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0" name="Google Shape;510;p41"/>
          <p:cNvSpPr txBox="1"/>
          <p:nvPr>
            <p:ph idx="3" type="title"/>
          </p:nvPr>
        </p:nvSpPr>
        <p:spPr>
          <a:xfrm>
            <a:off x="5447397" y="1262475"/>
            <a:ext cx="29766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1" name="Google Shape;511;p41"/>
          <p:cNvSpPr txBox="1"/>
          <p:nvPr>
            <p:ph idx="4" type="subTitle"/>
          </p:nvPr>
        </p:nvSpPr>
        <p:spPr>
          <a:xfrm>
            <a:off x="5447397" y="1651738"/>
            <a:ext cx="29766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2" name="Google Shape;512;p41"/>
          <p:cNvSpPr txBox="1"/>
          <p:nvPr>
            <p:ph idx="5" type="title"/>
          </p:nvPr>
        </p:nvSpPr>
        <p:spPr>
          <a:xfrm>
            <a:off x="1555947" y="2442353"/>
            <a:ext cx="29448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3" name="Google Shape;513;p41"/>
          <p:cNvSpPr txBox="1"/>
          <p:nvPr>
            <p:ph idx="6" type="subTitle"/>
          </p:nvPr>
        </p:nvSpPr>
        <p:spPr>
          <a:xfrm>
            <a:off x="1555947" y="2842729"/>
            <a:ext cx="29448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4" name="Google Shape;514;p41"/>
          <p:cNvSpPr txBox="1"/>
          <p:nvPr>
            <p:ph idx="7" type="title"/>
          </p:nvPr>
        </p:nvSpPr>
        <p:spPr>
          <a:xfrm>
            <a:off x="5447397" y="2442360"/>
            <a:ext cx="29766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5" name="Google Shape;515;p41"/>
          <p:cNvSpPr txBox="1"/>
          <p:nvPr>
            <p:ph idx="8" type="subTitle"/>
          </p:nvPr>
        </p:nvSpPr>
        <p:spPr>
          <a:xfrm>
            <a:off x="5447397" y="2842726"/>
            <a:ext cx="29766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6" name="Google Shape;516;p41"/>
          <p:cNvSpPr txBox="1"/>
          <p:nvPr>
            <p:ph idx="9" type="title"/>
          </p:nvPr>
        </p:nvSpPr>
        <p:spPr>
          <a:xfrm>
            <a:off x="1555947" y="3633298"/>
            <a:ext cx="29448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17" name="Google Shape;517;p41"/>
          <p:cNvSpPr txBox="1"/>
          <p:nvPr>
            <p:ph idx="13" type="subTitle"/>
          </p:nvPr>
        </p:nvSpPr>
        <p:spPr>
          <a:xfrm>
            <a:off x="1555947" y="4033675"/>
            <a:ext cx="29448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18" name="Google Shape;518;p41"/>
          <p:cNvSpPr/>
          <p:nvPr/>
        </p:nvSpPr>
        <p:spPr>
          <a:xfrm>
            <a:off x="4637050" y="3560054"/>
            <a:ext cx="3786900" cy="1043400"/>
          </a:xfrm>
          <a:prstGeom prst="roundRect">
            <a:avLst>
              <a:gd fmla="val 6193"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1"/>
          <p:cNvSpPr txBox="1"/>
          <p:nvPr>
            <p:ph idx="14" type="title"/>
          </p:nvPr>
        </p:nvSpPr>
        <p:spPr>
          <a:xfrm>
            <a:off x="5447397" y="3627784"/>
            <a:ext cx="2976600" cy="3900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520" name="Google Shape;520;p41"/>
          <p:cNvSpPr txBox="1"/>
          <p:nvPr>
            <p:ph idx="15" type="subTitle"/>
          </p:nvPr>
        </p:nvSpPr>
        <p:spPr>
          <a:xfrm>
            <a:off x="5447397" y="4028150"/>
            <a:ext cx="2976600" cy="5076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6">
    <p:spTree>
      <p:nvGrpSpPr>
        <p:cNvPr id="521" name="Shape 521"/>
        <p:cNvGrpSpPr/>
        <p:nvPr/>
      </p:nvGrpSpPr>
      <p:grpSpPr>
        <a:xfrm>
          <a:off x="0" y="0"/>
          <a:ext cx="0" cy="0"/>
          <a:chOff x="0" y="0"/>
          <a:chExt cx="0" cy="0"/>
        </a:xfrm>
      </p:grpSpPr>
      <p:sp>
        <p:nvSpPr>
          <p:cNvPr id="522" name="Google Shape;522;p42"/>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2"/>
          <p:cNvSpPr txBox="1"/>
          <p:nvPr>
            <p:ph hasCustomPrompt="1" type="title"/>
          </p:nvPr>
        </p:nvSpPr>
        <p:spPr>
          <a:xfrm>
            <a:off x="1024800" y="976100"/>
            <a:ext cx="4867500" cy="6207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24" name="Google Shape;524;p42"/>
          <p:cNvSpPr txBox="1"/>
          <p:nvPr>
            <p:ph idx="1" type="subTitle"/>
          </p:nvPr>
        </p:nvSpPr>
        <p:spPr>
          <a:xfrm>
            <a:off x="1024800" y="1627026"/>
            <a:ext cx="4867500" cy="277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5" name="Google Shape;525;p42"/>
          <p:cNvSpPr txBox="1"/>
          <p:nvPr>
            <p:ph hasCustomPrompt="1" idx="2" type="title"/>
          </p:nvPr>
        </p:nvSpPr>
        <p:spPr>
          <a:xfrm>
            <a:off x="2138250" y="2114836"/>
            <a:ext cx="4867500" cy="6207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26" name="Google Shape;526;p42"/>
          <p:cNvSpPr txBox="1"/>
          <p:nvPr>
            <p:ph idx="3" type="subTitle"/>
          </p:nvPr>
        </p:nvSpPr>
        <p:spPr>
          <a:xfrm>
            <a:off x="2138250" y="2765660"/>
            <a:ext cx="4867500" cy="277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27" name="Google Shape;527;p42"/>
          <p:cNvSpPr txBox="1"/>
          <p:nvPr>
            <p:ph hasCustomPrompt="1" idx="4" type="title"/>
          </p:nvPr>
        </p:nvSpPr>
        <p:spPr>
          <a:xfrm>
            <a:off x="3251700" y="3278901"/>
            <a:ext cx="4867500" cy="620700"/>
          </a:xfrm>
          <a:prstGeom prst="rect">
            <a:avLst/>
          </a:prstGeom>
        </p:spPr>
        <p:txBody>
          <a:bodyPr anchorCtr="0" anchor="ctr" bIns="91425" lIns="91425" spcFirstLastPara="1" rIns="91425" wrap="square" tIns="91425">
            <a:noAutofit/>
          </a:bodyPr>
          <a:lstStyle>
            <a:lvl1pPr lvl="0" rtl="0">
              <a:spcBef>
                <a:spcPts val="0"/>
              </a:spcBef>
              <a:spcAft>
                <a:spcPts val="0"/>
              </a:spcAft>
              <a:buSzPts val="6200"/>
              <a:buNone/>
              <a:defRPr sz="4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28" name="Google Shape;528;p42"/>
          <p:cNvSpPr txBox="1"/>
          <p:nvPr>
            <p:ph idx="5" type="subTitle"/>
          </p:nvPr>
        </p:nvSpPr>
        <p:spPr>
          <a:xfrm>
            <a:off x="3251700" y="3929725"/>
            <a:ext cx="4867500" cy="277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29" name="Google Shape;529;p42"/>
          <p:cNvGrpSpPr/>
          <p:nvPr/>
        </p:nvGrpSpPr>
        <p:grpSpPr>
          <a:xfrm>
            <a:off x="8424000" y="209250"/>
            <a:ext cx="433550" cy="78899"/>
            <a:chOff x="8424000" y="285450"/>
            <a:chExt cx="433550" cy="78899"/>
          </a:xfrm>
        </p:grpSpPr>
        <p:cxnSp>
          <p:nvCxnSpPr>
            <p:cNvPr id="530" name="Google Shape;530;p42"/>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531" name="Google Shape;531;p42"/>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 name="Google Shape;532;p42"/>
            <p:cNvGrpSpPr/>
            <p:nvPr/>
          </p:nvGrpSpPr>
          <p:grpSpPr>
            <a:xfrm>
              <a:off x="8785929" y="285450"/>
              <a:ext cx="71621" cy="78899"/>
              <a:chOff x="3621700" y="273825"/>
              <a:chExt cx="100875" cy="111125"/>
            </a:xfrm>
          </p:grpSpPr>
          <p:cxnSp>
            <p:nvCxnSpPr>
              <p:cNvPr id="533" name="Google Shape;533;p42"/>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34" name="Google Shape;534;p42"/>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6_1">
    <p:spTree>
      <p:nvGrpSpPr>
        <p:cNvPr id="535" name="Shape 535"/>
        <p:cNvGrpSpPr/>
        <p:nvPr/>
      </p:nvGrpSpPr>
      <p:grpSpPr>
        <a:xfrm>
          <a:off x="0" y="0"/>
          <a:ext cx="0" cy="0"/>
          <a:chOff x="0" y="0"/>
          <a:chExt cx="0" cy="0"/>
        </a:xfrm>
      </p:grpSpPr>
      <p:sp>
        <p:nvSpPr>
          <p:cNvPr id="536" name="Google Shape;536;p43"/>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3"/>
          <p:cNvSpPr txBox="1"/>
          <p:nvPr>
            <p:ph hasCustomPrompt="1" type="title"/>
          </p:nvPr>
        </p:nvSpPr>
        <p:spPr>
          <a:xfrm>
            <a:off x="4071988" y="1254388"/>
            <a:ext cx="1020000" cy="420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2000">
                <a:solidFill>
                  <a:schemeClr val="lt2"/>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38" name="Google Shape;538;p43"/>
          <p:cNvSpPr txBox="1"/>
          <p:nvPr>
            <p:ph idx="1" type="subTitle"/>
          </p:nvPr>
        </p:nvSpPr>
        <p:spPr>
          <a:xfrm>
            <a:off x="5473113" y="1254388"/>
            <a:ext cx="2385600" cy="420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39" name="Google Shape;539;p43"/>
          <p:cNvSpPr txBox="1"/>
          <p:nvPr>
            <p:ph hasCustomPrompt="1" idx="2" type="title"/>
          </p:nvPr>
        </p:nvSpPr>
        <p:spPr>
          <a:xfrm>
            <a:off x="4071988" y="2361650"/>
            <a:ext cx="1020000" cy="420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2000">
                <a:solidFill>
                  <a:schemeClr val="accent1"/>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40" name="Google Shape;540;p43"/>
          <p:cNvSpPr txBox="1"/>
          <p:nvPr>
            <p:ph idx="3" type="subTitle"/>
          </p:nvPr>
        </p:nvSpPr>
        <p:spPr>
          <a:xfrm>
            <a:off x="5473113" y="2361524"/>
            <a:ext cx="2385600" cy="420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1" name="Google Shape;541;p43"/>
          <p:cNvSpPr txBox="1"/>
          <p:nvPr>
            <p:ph hasCustomPrompt="1" idx="4" type="title"/>
          </p:nvPr>
        </p:nvSpPr>
        <p:spPr>
          <a:xfrm>
            <a:off x="4071988" y="3469112"/>
            <a:ext cx="1020000" cy="420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200"/>
              <a:buNone/>
              <a:defRPr sz="2000">
                <a:solidFill>
                  <a:schemeClr val="accent3"/>
                </a:solidFill>
              </a:defRPr>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42" name="Google Shape;542;p43"/>
          <p:cNvSpPr txBox="1"/>
          <p:nvPr>
            <p:ph idx="5" type="subTitle"/>
          </p:nvPr>
        </p:nvSpPr>
        <p:spPr>
          <a:xfrm>
            <a:off x="5473113" y="3468938"/>
            <a:ext cx="2385600" cy="420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43" name="Google Shape;543;p43"/>
          <p:cNvGrpSpPr/>
          <p:nvPr/>
        </p:nvGrpSpPr>
        <p:grpSpPr>
          <a:xfrm>
            <a:off x="8424000" y="209250"/>
            <a:ext cx="433550" cy="78899"/>
            <a:chOff x="8424000" y="285450"/>
            <a:chExt cx="433550" cy="78899"/>
          </a:xfrm>
        </p:grpSpPr>
        <p:cxnSp>
          <p:nvCxnSpPr>
            <p:cNvPr id="544" name="Google Shape;544;p43"/>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545" name="Google Shape;545;p43"/>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 name="Google Shape;546;p43"/>
            <p:cNvGrpSpPr/>
            <p:nvPr/>
          </p:nvGrpSpPr>
          <p:grpSpPr>
            <a:xfrm>
              <a:off x="8785929" y="285450"/>
              <a:ext cx="71621" cy="78899"/>
              <a:chOff x="3621700" y="273825"/>
              <a:chExt cx="100875" cy="111125"/>
            </a:xfrm>
          </p:grpSpPr>
          <p:cxnSp>
            <p:nvCxnSpPr>
              <p:cNvPr id="547" name="Google Shape;547;p43"/>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48" name="Google Shape;548;p43"/>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
        <p:nvSpPr>
          <p:cNvPr id="549" name="Google Shape;549;p43"/>
          <p:cNvSpPr txBox="1"/>
          <p:nvPr>
            <p:ph idx="6" type="title"/>
          </p:nvPr>
        </p:nvSpPr>
        <p:spPr>
          <a:xfrm>
            <a:off x="720000" y="540000"/>
            <a:ext cx="63624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1"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13">
    <p:spTree>
      <p:nvGrpSpPr>
        <p:cNvPr id="550" name="Shape 550"/>
        <p:cNvGrpSpPr/>
        <p:nvPr/>
      </p:nvGrpSpPr>
      <p:grpSpPr>
        <a:xfrm>
          <a:off x="0" y="0"/>
          <a:ext cx="0" cy="0"/>
          <a:chOff x="0" y="0"/>
          <a:chExt cx="0" cy="0"/>
        </a:xfrm>
      </p:grpSpPr>
      <p:sp>
        <p:nvSpPr>
          <p:cNvPr id="551" name="Google Shape;551;p44"/>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4"/>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53" name="Google Shape;553;p44"/>
          <p:cNvSpPr txBox="1"/>
          <p:nvPr>
            <p:ph hasCustomPrompt="1" idx="2" type="title"/>
          </p:nvPr>
        </p:nvSpPr>
        <p:spPr>
          <a:xfrm>
            <a:off x="1567450" y="1763500"/>
            <a:ext cx="6009300" cy="1496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b="1"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554" name="Google Shape;554;p44"/>
          <p:cNvSpPr txBox="1"/>
          <p:nvPr>
            <p:ph idx="1" type="subTitle"/>
          </p:nvPr>
        </p:nvSpPr>
        <p:spPr>
          <a:xfrm>
            <a:off x="1567450" y="3371875"/>
            <a:ext cx="2919900" cy="805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55" name="Google Shape;555;p44"/>
          <p:cNvSpPr txBox="1"/>
          <p:nvPr>
            <p:ph idx="3" type="subTitle"/>
          </p:nvPr>
        </p:nvSpPr>
        <p:spPr>
          <a:xfrm>
            <a:off x="4656625" y="3371875"/>
            <a:ext cx="2919900" cy="8055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3">
  <p:cSld name="CUSTOM_13_1">
    <p:spTree>
      <p:nvGrpSpPr>
        <p:cNvPr id="556" name="Shape 556"/>
        <p:cNvGrpSpPr/>
        <p:nvPr/>
      </p:nvGrpSpPr>
      <p:grpSpPr>
        <a:xfrm>
          <a:off x="0" y="0"/>
          <a:ext cx="0" cy="0"/>
          <a:chOff x="0" y="0"/>
          <a:chExt cx="0" cy="0"/>
        </a:xfrm>
      </p:grpSpPr>
      <p:sp>
        <p:nvSpPr>
          <p:cNvPr id="557" name="Google Shape;557;p45"/>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5"/>
          <p:cNvSpPr txBox="1"/>
          <p:nvPr>
            <p:ph hasCustomPrompt="1" type="title"/>
          </p:nvPr>
        </p:nvSpPr>
        <p:spPr>
          <a:xfrm>
            <a:off x="1567417" y="1650591"/>
            <a:ext cx="2919900" cy="6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b="1" sz="3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559" name="Google Shape;559;p45"/>
          <p:cNvSpPr txBox="1"/>
          <p:nvPr>
            <p:ph idx="1" type="subTitle"/>
          </p:nvPr>
        </p:nvSpPr>
        <p:spPr>
          <a:xfrm>
            <a:off x="1567459" y="3442550"/>
            <a:ext cx="2919900" cy="594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60" name="Google Shape;560;p45"/>
          <p:cNvSpPr txBox="1"/>
          <p:nvPr>
            <p:ph idx="2" type="subTitle"/>
          </p:nvPr>
        </p:nvSpPr>
        <p:spPr>
          <a:xfrm>
            <a:off x="4656634" y="3442550"/>
            <a:ext cx="2919900" cy="594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6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561" name="Google Shape;561;p45"/>
          <p:cNvSpPr txBox="1"/>
          <p:nvPr>
            <p:ph hasCustomPrompt="1" idx="3" type="title"/>
          </p:nvPr>
        </p:nvSpPr>
        <p:spPr>
          <a:xfrm>
            <a:off x="4656630" y="1650591"/>
            <a:ext cx="2919900" cy="656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9600"/>
              <a:buNone/>
              <a:defRPr b="1" sz="3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562" name="Google Shape;562;p45"/>
          <p:cNvSpPr txBox="1"/>
          <p:nvPr>
            <p:ph idx="4" type="subTitle"/>
          </p:nvPr>
        </p:nvSpPr>
        <p:spPr>
          <a:xfrm>
            <a:off x="1567450" y="3054223"/>
            <a:ext cx="2919900" cy="366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Oswald"/>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000"/>
              <a:buFont typeface="Oswald"/>
              <a:buNone/>
              <a:defRPr sz="2000">
                <a:latin typeface="Oswald"/>
                <a:ea typeface="Oswald"/>
                <a:cs typeface="Oswald"/>
                <a:sym typeface="Oswald"/>
              </a:defRPr>
            </a:lvl2pPr>
            <a:lvl3pPr lvl="2" rtl="0" algn="ctr">
              <a:lnSpc>
                <a:spcPct val="100000"/>
              </a:lnSpc>
              <a:spcBef>
                <a:spcPts val="0"/>
              </a:spcBef>
              <a:spcAft>
                <a:spcPts val="0"/>
              </a:spcAft>
              <a:buSzPts val="2000"/>
              <a:buFont typeface="Oswald"/>
              <a:buNone/>
              <a:defRPr sz="2000">
                <a:latin typeface="Oswald"/>
                <a:ea typeface="Oswald"/>
                <a:cs typeface="Oswald"/>
                <a:sym typeface="Oswald"/>
              </a:defRPr>
            </a:lvl3pPr>
            <a:lvl4pPr lvl="3" rtl="0" algn="ctr">
              <a:lnSpc>
                <a:spcPct val="100000"/>
              </a:lnSpc>
              <a:spcBef>
                <a:spcPts val="0"/>
              </a:spcBef>
              <a:spcAft>
                <a:spcPts val="0"/>
              </a:spcAft>
              <a:buSzPts val="2000"/>
              <a:buFont typeface="Oswald"/>
              <a:buNone/>
              <a:defRPr sz="2000">
                <a:latin typeface="Oswald"/>
                <a:ea typeface="Oswald"/>
                <a:cs typeface="Oswald"/>
                <a:sym typeface="Oswald"/>
              </a:defRPr>
            </a:lvl4pPr>
            <a:lvl5pPr lvl="4" rtl="0" algn="ctr">
              <a:lnSpc>
                <a:spcPct val="100000"/>
              </a:lnSpc>
              <a:spcBef>
                <a:spcPts val="0"/>
              </a:spcBef>
              <a:spcAft>
                <a:spcPts val="0"/>
              </a:spcAft>
              <a:buSzPts val="2000"/>
              <a:buFont typeface="Oswald"/>
              <a:buNone/>
              <a:defRPr sz="2000">
                <a:latin typeface="Oswald"/>
                <a:ea typeface="Oswald"/>
                <a:cs typeface="Oswald"/>
                <a:sym typeface="Oswald"/>
              </a:defRPr>
            </a:lvl5pPr>
            <a:lvl6pPr lvl="5" rtl="0" algn="ctr">
              <a:lnSpc>
                <a:spcPct val="100000"/>
              </a:lnSpc>
              <a:spcBef>
                <a:spcPts val="0"/>
              </a:spcBef>
              <a:spcAft>
                <a:spcPts val="0"/>
              </a:spcAft>
              <a:buSzPts val="2000"/>
              <a:buFont typeface="Oswald"/>
              <a:buNone/>
              <a:defRPr sz="2000">
                <a:latin typeface="Oswald"/>
                <a:ea typeface="Oswald"/>
                <a:cs typeface="Oswald"/>
                <a:sym typeface="Oswald"/>
              </a:defRPr>
            </a:lvl6pPr>
            <a:lvl7pPr lvl="6" rtl="0" algn="ctr">
              <a:lnSpc>
                <a:spcPct val="100000"/>
              </a:lnSpc>
              <a:spcBef>
                <a:spcPts val="0"/>
              </a:spcBef>
              <a:spcAft>
                <a:spcPts val="0"/>
              </a:spcAft>
              <a:buSzPts val="2000"/>
              <a:buFont typeface="Oswald"/>
              <a:buNone/>
              <a:defRPr sz="2000">
                <a:latin typeface="Oswald"/>
                <a:ea typeface="Oswald"/>
                <a:cs typeface="Oswald"/>
                <a:sym typeface="Oswald"/>
              </a:defRPr>
            </a:lvl7pPr>
            <a:lvl8pPr lvl="7" rtl="0" algn="ctr">
              <a:lnSpc>
                <a:spcPct val="100000"/>
              </a:lnSpc>
              <a:spcBef>
                <a:spcPts val="0"/>
              </a:spcBef>
              <a:spcAft>
                <a:spcPts val="0"/>
              </a:spcAft>
              <a:buSzPts val="2000"/>
              <a:buFont typeface="Oswald"/>
              <a:buNone/>
              <a:defRPr sz="2000">
                <a:latin typeface="Oswald"/>
                <a:ea typeface="Oswald"/>
                <a:cs typeface="Oswald"/>
                <a:sym typeface="Oswald"/>
              </a:defRPr>
            </a:lvl8pPr>
            <a:lvl9pPr lvl="8" rtl="0" algn="ctr">
              <a:lnSpc>
                <a:spcPct val="100000"/>
              </a:lnSpc>
              <a:spcBef>
                <a:spcPts val="0"/>
              </a:spcBef>
              <a:spcAft>
                <a:spcPts val="0"/>
              </a:spcAft>
              <a:buSzPts val="2000"/>
              <a:buFont typeface="Oswald"/>
              <a:buNone/>
              <a:defRPr sz="2000">
                <a:latin typeface="Oswald"/>
                <a:ea typeface="Oswald"/>
                <a:cs typeface="Oswald"/>
                <a:sym typeface="Oswald"/>
              </a:defRPr>
            </a:lvl9pPr>
          </a:lstStyle>
          <a:p/>
        </p:txBody>
      </p:sp>
      <p:sp>
        <p:nvSpPr>
          <p:cNvPr id="563" name="Google Shape;563;p45"/>
          <p:cNvSpPr txBox="1"/>
          <p:nvPr>
            <p:ph idx="5" type="subTitle"/>
          </p:nvPr>
        </p:nvSpPr>
        <p:spPr>
          <a:xfrm>
            <a:off x="4656625" y="3054223"/>
            <a:ext cx="2919900" cy="366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Oswald"/>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2000"/>
              <a:buFont typeface="Oswald"/>
              <a:buNone/>
              <a:defRPr sz="2000">
                <a:latin typeface="Oswald"/>
                <a:ea typeface="Oswald"/>
                <a:cs typeface="Oswald"/>
                <a:sym typeface="Oswald"/>
              </a:defRPr>
            </a:lvl2pPr>
            <a:lvl3pPr lvl="2" rtl="0" algn="ctr">
              <a:lnSpc>
                <a:spcPct val="100000"/>
              </a:lnSpc>
              <a:spcBef>
                <a:spcPts val="0"/>
              </a:spcBef>
              <a:spcAft>
                <a:spcPts val="0"/>
              </a:spcAft>
              <a:buSzPts val="2000"/>
              <a:buFont typeface="Oswald"/>
              <a:buNone/>
              <a:defRPr sz="2000">
                <a:latin typeface="Oswald"/>
                <a:ea typeface="Oswald"/>
                <a:cs typeface="Oswald"/>
                <a:sym typeface="Oswald"/>
              </a:defRPr>
            </a:lvl3pPr>
            <a:lvl4pPr lvl="3" rtl="0" algn="ctr">
              <a:lnSpc>
                <a:spcPct val="100000"/>
              </a:lnSpc>
              <a:spcBef>
                <a:spcPts val="0"/>
              </a:spcBef>
              <a:spcAft>
                <a:spcPts val="0"/>
              </a:spcAft>
              <a:buSzPts val="2000"/>
              <a:buFont typeface="Oswald"/>
              <a:buNone/>
              <a:defRPr sz="2000">
                <a:latin typeface="Oswald"/>
                <a:ea typeface="Oswald"/>
                <a:cs typeface="Oswald"/>
                <a:sym typeface="Oswald"/>
              </a:defRPr>
            </a:lvl4pPr>
            <a:lvl5pPr lvl="4" rtl="0" algn="ctr">
              <a:lnSpc>
                <a:spcPct val="100000"/>
              </a:lnSpc>
              <a:spcBef>
                <a:spcPts val="0"/>
              </a:spcBef>
              <a:spcAft>
                <a:spcPts val="0"/>
              </a:spcAft>
              <a:buSzPts val="2000"/>
              <a:buFont typeface="Oswald"/>
              <a:buNone/>
              <a:defRPr sz="2000">
                <a:latin typeface="Oswald"/>
                <a:ea typeface="Oswald"/>
                <a:cs typeface="Oswald"/>
                <a:sym typeface="Oswald"/>
              </a:defRPr>
            </a:lvl5pPr>
            <a:lvl6pPr lvl="5" rtl="0" algn="ctr">
              <a:lnSpc>
                <a:spcPct val="100000"/>
              </a:lnSpc>
              <a:spcBef>
                <a:spcPts val="0"/>
              </a:spcBef>
              <a:spcAft>
                <a:spcPts val="0"/>
              </a:spcAft>
              <a:buSzPts val="2000"/>
              <a:buFont typeface="Oswald"/>
              <a:buNone/>
              <a:defRPr sz="2000">
                <a:latin typeface="Oswald"/>
                <a:ea typeface="Oswald"/>
                <a:cs typeface="Oswald"/>
                <a:sym typeface="Oswald"/>
              </a:defRPr>
            </a:lvl6pPr>
            <a:lvl7pPr lvl="6" rtl="0" algn="ctr">
              <a:lnSpc>
                <a:spcPct val="100000"/>
              </a:lnSpc>
              <a:spcBef>
                <a:spcPts val="0"/>
              </a:spcBef>
              <a:spcAft>
                <a:spcPts val="0"/>
              </a:spcAft>
              <a:buSzPts val="2000"/>
              <a:buFont typeface="Oswald"/>
              <a:buNone/>
              <a:defRPr sz="2000">
                <a:latin typeface="Oswald"/>
                <a:ea typeface="Oswald"/>
                <a:cs typeface="Oswald"/>
                <a:sym typeface="Oswald"/>
              </a:defRPr>
            </a:lvl7pPr>
            <a:lvl8pPr lvl="7" rtl="0" algn="ctr">
              <a:lnSpc>
                <a:spcPct val="100000"/>
              </a:lnSpc>
              <a:spcBef>
                <a:spcPts val="0"/>
              </a:spcBef>
              <a:spcAft>
                <a:spcPts val="0"/>
              </a:spcAft>
              <a:buSzPts val="2000"/>
              <a:buFont typeface="Oswald"/>
              <a:buNone/>
              <a:defRPr sz="2000">
                <a:latin typeface="Oswald"/>
                <a:ea typeface="Oswald"/>
                <a:cs typeface="Oswald"/>
                <a:sym typeface="Oswald"/>
              </a:defRPr>
            </a:lvl8pPr>
            <a:lvl9pPr lvl="8" rtl="0" algn="ctr">
              <a:lnSpc>
                <a:spcPct val="100000"/>
              </a:lnSpc>
              <a:spcBef>
                <a:spcPts val="0"/>
              </a:spcBef>
              <a:spcAft>
                <a:spcPts val="0"/>
              </a:spcAft>
              <a:buSzPts val="2000"/>
              <a:buFont typeface="Oswald"/>
              <a:buNone/>
              <a:defRPr sz="2000">
                <a:latin typeface="Oswald"/>
                <a:ea typeface="Oswald"/>
                <a:cs typeface="Oswald"/>
                <a:sym typeface="Oswald"/>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564" name="Shape 564"/>
        <p:cNvGrpSpPr/>
        <p:nvPr/>
      </p:nvGrpSpPr>
      <p:grpSpPr>
        <a:xfrm>
          <a:off x="0" y="0"/>
          <a:ext cx="0" cy="0"/>
          <a:chOff x="0" y="0"/>
          <a:chExt cx="0" cy="0"/>
        </a:xfrm>
      </p:grpSpPr>
      <p:sp>
        <p:nvSpPr>
          <p:cNvPr id="565" name="Google Shape;565;p46"/>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6"/>
          <p:cNvSpPr txBox="1"/>
          <p:nvPr>
            <p:ph type="ctrTitle"/>
          </p:nvPr>
        </p:nvSpPr>
        <p:spPr>
          <a:xfrm>
            <a:off x="948600" y="947473"/>
            <a:ext cx="4284000" cy="8595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7" name="Google Shape;567;p46"/>
          <p:cNvSpPr txBox="1"/>
          <p:nvPr>
            <p:ph idx="1" type="subTitle"/>
          </p:nvPr>
        </p:nvSpPr>
        <p:spPr>
          <a:xfrm>
            <a:off x="948600" y="1806966"/>
            <a:ext cx="4293900" cy="4578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b="1" sz="2000">
                <a:solidFill>
                  <a:schemeClr val="dk2"/>
                </a:solidFill>
                <a:latin typeface="Oswald"/>
                <a:ea typeface="Oswald"/>
                <a:cs typeface="Oswald"/>
                <a:sym typeface="Oswald"/>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68" name="Google Shape;568;p46"/>
          <p:cNvSpPr txBox="1"/>
          <p:nvPr>
            <p:ph idx="2" type="subTitle"/>
          </p:nvPr>
        </p:nvSpPr>
        <p:spPr>
          <a:xfrm>
            <a:off x="948600" y="2264775"/>
            <a:ext cx="2698800" cy="6060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200">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569" name="Google Shape;569;p46"/>
          <p:cNvSpPr txBox="1"/>
          <p:nvPr/>
        </p:nvSpPr>
        <p:spPr>
          <a:xfrm>
            <a:off x="948600" y="3511225"/>
            <a:ext cx="6139500" cy="554100"/>
          </a:xfrm>
          <a:prstGeom prst="rect">
            <a:avLst/>
          </a:prstGeom>
          <a:noFill/>
          <a:ln>
            <a:noFill/>
          </a:ln>
        </p:spPr>
        <p:txBody>
          <a:bodyPr anchorCtr="0" anchor="t" bIns="91425" lIns="91425" spcFirstLastPara="1" rIns="91425" wrap="square" tIns="91425">
            <a:spAutoFit/>
          </a:bodyPr>
          <a:lstStyle/>
          <a:p>
            <a:pPr indent="0" lvl="0" marL="0" rtl="0" algn="l">
              <a:spcBef>
                <a:spcPts val="300"/>
              </a:spcBef>
              <a:spcAft>
                <a:spcPts val="0"/>
              </a:spcAft>
              <a:buNone/>
            </a:pPr>
            <a:r>
              <a:rPr lang="en" sz="1200">
                <a:solidFill>
                  <a:schemeClr val="dk2"/>
                </a:solidFill>
                <a:latin typeface="Fira Code"/>
                <a:ea typeface="Fira Code"/>
                <a:cs typeface="Fira Code"/>
                <a:sym typeface="Fira Code"/>
              </a:rPr>
              <a:t>CREDITS: This presentation template was created by </a:t>
            </a:r>
            <a:r>
              <a:rPr b="1" lang="en" sz="1200">
                <a:solidFill>
                  <a:schemeClr val="dk2"/>
                </a:solidFill>
                <a:uFill>
                  <a:noFill/>
                </a:uFill>
                <a:latin typeface="Fira Code"/>
                <a:ea typeface="Fira Code"/>
                <a:cs typeface="Fira Code"/>
                <a:sym typeface="Fira Code"/>
                <a:hlinkClick r:id="rId2">
                  <a:extLst>
                    <a:ext uri="{A12FA001-AC4F-418D-AE19-62706E023703}">
                      <ahyp:hlinkClr val="tx"/>
                    </a:ext>
                  </a:extLst>
                </a:hlinkClick>
              </a:rPr>
              <a:t>Slidesgo</a:t>
            </a:r>
            <a:r>
              <a:rPr b="1" lang="en" sz="1200">
                <a:solidFill>
                  <a:schemeClr val="dk2"/>
                </a:solidFill>
                <a:latin typeface="Fira Code"/>
                <a:ea typeface="Fira Code"/>
                <a:cs typeface="Fira Code"/>
                <a:sym typeface="Fira Code"/>
              </a:rPr>
              <a:t>,</a:t>
            </a:r>
            <a:r>
              <a:rPr lang="en" sz="1200">
                <a:solidFill>
                  <a:schemeClr val="dk2"/>
                </a:solidFill>
                <a:latin typeface="Fira Code"/>
                <a:ea typeface="Fira Code"/>
                <a:cs typeface="Fira Code"/>
                <a:sym typeface="Fira Code"/>
              </a:rPr>
              <a:t> and includes icons by </a:t>
            </a:r>
            <a:r>
              <a:rPr b="1" lang="en" sz="1200">
                <a:solidFill>
                  <a:schemeClr val="dk2"/>
                </a:solidFill>
                <a:uFill>
                  <a:noFill/>
                </a:uFill>
                <a:latin typeface="Fira Code"/>
                <a:ea typeface="Fira Code"/>
                <a:cs typeface="Fira Code"/>
                <a:sym typeface="Fira Code"/>
                <a:hlinkClick r:id="rId3">
                  <a:extLst>
                    <a:ext uri="{A12FA001-AC4F-418D-AE19-62706E023703}">
                      <ahyp:hlinkClr val="tx"/>
                    </a:ext>
                  </a:extLst>
                </a:hlinkClick>
              </a:rPr>
              <a:t>Flaticon</a:t>
            </a:r>
            <a:r>
              <a:rPr b="1" lang="en" sz="1200">
                <a:solidFill>
                  <a:schemeClr val="dk2"/>
                </a:solidFill>
                <a:latin typeface="Fira Code"/>
                <a:ea typeface="Fira Code"/>
                <a:cs typeface="Fira Code"/>
                <a:sym typeface="Fira Code"/>
              </a:rPr>
              <a:t>,</a:t>
            </a:r>
            <a:r>
              <a:rPr lang="en" sz="1200">
                <a:solidFill>
                  <a:schemeClr val="dk2"/>
                </a:solidFill>
                <a:latin typeface="Fira Code"/>
                <a:ea typeface="Fira Code"/>
                <a:cs typeface="Fira Code"/>
                <a:sym typeface="Fira Code"/>
              </a:rPr>
              <a:t> and infographics &amp; images by </a:t>
            </a:r>
            <a:r>
              <a:rPr b="1" lang="en" sz="1200">
                <a:solidFill>
                  <a:schemeClr val="dk2"/>
                </a:solidFill>
                <a:uFill>
                  <a:noFill/>
                </a:uFill>
                <a:latin typeface="Fira Code"/>
                <a:ea typeface="Fira Code"/>
                <a:cs typeface="Fira Code"/>
                <a:sym typeface="Fira Code"/>
                <a:hlinkClick r:id="rId4">
                  <a:extLst>
                    <a:ext uri="{A12FA001-AC4F-418D-AE19-62706E023703}">
                      <ahyp:hlinkClr val="tx"/>
                    </a:ext>
                  </a:extLst>
                </a:hlinkClick>
              </a:rPr>
              <a:t>Freepik</a:t>
            </a:r>
            <a:endParaRPr b="1" sz="1200">
              <a:solidFill>
                <a:schemeClr val="dk2"/>
              </a:solidFill>
              <a:latin typeface="Fira Code"/>
              <a:ea typeface="Fira Code"/>
              <a:cs typeface="Fira Code"/>
              <a:sym typeface="Fira Code"/>
            </a:endParaRPr>
          </a:p>
        </p:txBody>
      </p:sp>
      <p:grpSp>
        <p:nvGrpSpPr>
          <p:cNvPr id="570" name="Google Shape;570;p46"/>
          <p:cNvGrpSpPr/>
          <p:nvPr/>
        </p:nvGrpSpPr>
        <p:grpSpPr>
          <a:xfrm>
            <a:off x="8424000" y="209250"/>
            <a:ext cx="433550" cy="78899"/>
            <a:chOff x="8424000" y="285450"/>
            <a:chExt cx="433550" cy="78899"/>
          </a:xfrm>
        </p:grpSpPr>
        <p:cxnSp>
          <p:nvCxnSpPr>
            <p:cNvPr id="571" name="Google Shape;571;p46"/>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572" name="Google Shape;572;p46"/>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 name="Google Shape;573;p46"/>
            <p:cNvGrpSpPr/>
            <p:nvPr/>
          </p:nvGrpSpPr>
          <p:grpSpPr>
            <a:xfrm>
              <a:off x="8785929" y="285450"/>
              <a:ext cx="71621" cy="78899"/>
              <a:chOff x="3621700" y="273825"/>
              <a:chExt cx="100875" cy="111125"/>
            </a:xfrm>
          </p:grpSpPr>
          <p:cxnSp>
            <p:nvCxnSpPr>
              <p:cNvPr id="574" name="Google Shape;574;p46"/>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75" name="Google Shape;575;p46"/>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576" name="Shape 576"/>
        <p:cNvGrpSpPr/>
        <p:nvPr/>
      </p:nvGrpSpPr>
      <p:grpSpPr>
        <a:xfrm>
          <a:off x="0" y="0"/>
          <a:ext cx="0" cy="0"/>
          <a:chOff x="0" y="0"/>
          <a:chExt cx="0" cy="0"/>
        </a:xfrm>
      </p:grpSpPr>
      <p:sp>
        <p:nvSpPr>
          <p:cNvPr id="577" name="Google Shape;577;p47"/>
          <p:cNvSpPr txBox="1"/>
          <p:nvPr/>
        </p:nvSpPr>
        <p:spPr>
          <a:xfrm>
            <a:off x="796200" y="109800"/>
            <a:ext cx="10662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578" name="Google Shape;578;p47"/>
          <p:cNvGrpSpPr/>
          <p:nvPr/>
        </p:nvGrpSpPr>
        <p:grpSpPr>
          <a:xfrm>
            <a:off x="286625" y="3999999"/>
            <a:ext cx="145867" cy="958251"/>
            <a:chOff x="286625" y="3923799"/>
            <a:chExt cx="145867" cy="958251"/>
          </a:xfrm>
        </p:grpSpPr>
        <p:sp>
          <p:nvSpPr>
            <p:cNvPr id="579" name="Google Shape;579;p47"/>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0" name="Google Shape;580;p47"/>
            <p:cNvGrpSpPr/>
            <p:nvPr/>
          </p:nvGrpSpPr>
          <p:grpSpPr>
            <a:xfrm>
              <a:off x="298112" y="4342643"/>
              <a:ext cx="110182" cy="126862"/>
              <a:chOff x="281100" y="2027800"/>
              <a:chExt cx="140700" cy="162000"/>
            </a:xfrm>
          </p:grpSpPr>
          <p:sp>
            <p:nvSpPr>
              <p:cNvPr id="581" name="Google Shape;581;p47"/>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 name="Google Shape;582;p47"/>
              <p:cNvGrpSpPr/>
              <p:nvPr/>
            </p:nvGrpSpPr>
            <p:grpSpPr>
              <a:xfrm>
                <a:off x="308875" y="2088450"/>
                <a:ext cx="85200" cy="40700"/>
                <a:chOff x="308875" y="2087000"/>
                <a:chExt cx="85200" cy="40700"/>
              </a:xfrm>
            </p:grpSpPr>
            <p:cxnSp>
              <p:nvCxnSpPr>
                <p:cNvPr id="583" name="Google Shape;583;p47"/>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584" name="Google Shape;584;p47"/>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585" name="Google Shape;585;p47"/>
            <p:cNvGrpSpPr/>
            <p:nvPr/>
          </p:nvGrpSpPr>
          <p:grpSpPr>
            <a:xfrm>
              <a:off x="286625" y="3923799"/>
              <a:ext cx="133200" cy="133200"/>
              <a:chOff x="286625" y="3648899"/>
              <a:chExt cx="133200" cy="133200"/>
            </a:xfrm>
          </p:grpSpPr>
          <p:sp>
            <p:nvSpPr>
              <p:cNvPr id="586" name="Google Shape;586;p47"/>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7"/>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88" name="Google Shape;588;p47">
            <a:hlinkClick/>
          </p:cNvPr>
          <p:cNvSpPr txBox="1"/>
          <p:nvPr/>
        </p:nvSpPr>
        <p:spPr>
          <a:xfrm>
            <a:off x="7791350" y="4755900"/>
            <a:ext cx="10662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sp>
        <p:nvSpPr>
          <p:cNvPr id="589" name="Google Shape;589;p47"/>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 name="Google Shape;590;p47"/>
          <p:cNvGrpSpPr/>
          <p:nvPr/>
        </p:nvGrpSpPr>
        <p:grpSpPr>
          <a:xfrm>
            <a:off x="8424000" y="209250"/>
            <a:ext cx="433550" cy="78899"/>
            <a:chOff x="8424000" y="285450"/>
            <a:chExt cx="433550" cy="78899"/>
          </a:xfrm>
        </p:grpSpPr>
        <p:cxnSp>
          <p:nvCxnSpPr>
            <p:cNvPr id="591" name="Google Shape;591;p47"/>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592" name="Google Shape;592;p47"/>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 name="Google Shape;593;p47"/>
            <p:cNvGrpSpPr/>
            <p:nvPr/>
          </p:nvGrpSpPr>
          <p:grpSpPr>
            <a:xfrm>
              <a:off x="8785929" y="285450"/>
              <a:ext cx="71621" cy="78899"/>
              <a:chOff x="3621700" y="273825"/>
              <a:chExt cx="100875" cy="111125"/>
            </a:xfrm>
          </p:grpSpPr>
          <p:cxnSp>
            <p:nvCxnSpPr>
              <p:cNvPr id="594" name="Google Shape;594;p47"/>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595" name="Google Shape;595;p47"/>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grpSp>
        <p:nvGrpSpPr>
          <p:cNvPr id="596" name="Google Shape;596;p47"/>
          <p:cNvGrpSpPr/>
          <p:nvPr/>
        </p:nvGrpSpPr>
        <p:grpSpPr>
          <a:xfrm>
            <a:off x="299286" y="189025"/>
            <a:ext cx="133205" cy="119344"/>
            <a:chOff x="222150" y="185025"/>
            <a:chExt cx="170100" cy="152400"/>
          </a:xfrm>
        </p:grpSpPr>
        <p:cxnSp>
          <p:nvCxnSpPr>
            <p:cNvPr id="597" name="Google Shape;597;p47"/>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598" name="Google Shape;598;p47"/>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599" name="Google Shape;599;p47"/>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_1">
    <p:spTree>
      <p:nvGrpSpPr>
        <p:cNvPr id="600" name="Shape 600"/>
        <p:cNvGrpSpPr/>
        <p:nvPr/>
      </p:nvGrpSpPr>
      <p:grpSpPr>
        <a:xfrm>
          <a:off x="0" y="0"/>
          <a:ext cx="0" cy="0"/>
          <a:chOff x="0" y="0"/>
          <a:chExt cx="0" cy="0"/>
        </a:xfrm>
      </p:grpSpPr>
      <p:sp>
        <p:nvSpPr>
          <p:cNvPr id="601" name="Google Shape;601;p48"/>
          <p:cNvSpPr txBox="1"/>
          <p:nvPr/>
        </p:nvSpPr>
        <p:spPr>
          <a:xfrm>
            <a:off x="796200" y="109800"/>
            <a:ext cx="10662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602" name="Google Shape;602;p48"/>
          <p:cNvGrpSpPr/>
          <p:nvPr/>
        </p:nvGrpSpPr>
        <p:grpSpPr>
          <a:xfrm>
            <a:off x="286625" y="3999999"/>
            <a:ext cx="145867" cy="958251"/>
            <a:chOff x="286625" y="3923799"/>
            <a:chExt cx="145867" cy="958251"/>
          </a:xfrm>
        </p:grpSpPr>
        <p:sp>
          <p:nvSpPr>
            <p:cNvPr id="603" name="Google Shape;603;p48"/>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4" name="Google Shape;604;p48"/>
            <p:cNvGrpSpPr/>
            <p:nvPr/>
          </p:nvGrpSpPr>
          <p:grpSpPr>
            <a:xfrm>
              <a:off x="298112" y="4342643"/>
              <a:ext cx="110182" cy="126862"/>
              <a:chOff x="281100" y="2027800"/>
              <a:chExt cx="140700" cy="162000"/>
            </a:xfrm>
          </p:grpSpPr>
          <p:sp>
            <p:nvSpPr>
              <p:cNvPr id="605" name="Google Shape;605;p48"/>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48"/>
              <p:cNvGrpSpPr/>
              <p:nvPr/>
            </p:nvGrpSpPr>
            <p:grpSpPr>
              <a:xfrm>
                <a:off x="308875" y="2088450"/>
                <a:ext cx="85200" cy="40700"/>
                <a:chOff x="308875" y="2087000"/>
                <a:chExt cx="85200" cy="40700"/>
              </a:xfrm>
            </p:grpSpPr>
            <p:cxnSp>
              <p:nvCxnSpPr>
                <p:cNvPr id="607" name="Google Shape;607;p48"/>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608" name="Google Shape;608;p48"/>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609" name="Google Shape;609;p48"/>
            <p:cNvGrpSpPr/>
            <p:nvPr/>
          </p:nvGrpSpPr>
          <p:grpSpPr>
            <a:xfrm>
              <a:off x="286625" y="3923799"/>
              <a:ext cx="133200" cy="133200"/>
              <a:chOff x="286625" y="3648899"/>
              <a:chExt cx="133200" cy="133200"/>
            </a:xfrm>
          </p:grpSpPr>
          <p:sp>
            <p:nvSpPr>
              <p:cNvPr id="610" name="Google Shape;610;p48"/>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8"/>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2" name="Google Shape;612;p48">
            <a:hlinkClick/>
          </p:cNvPr>
          <p:cNvSpPr txBox="1"/>
          <p:nvPr/>
        </p:nvSpPr>
        <p:spPr>
          <a:xfrm>
            <a:off x="7791350" y="4755900"/>
            <a:ext cx="10662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grpSp>
        <p:nvGrpSpPr>
          <p:cNvPr id="613" name="Google Shape;613;p48"/>
          <p:cNvGrpSpPr/>
          <p:nvPr/>
        </p:nvGrpSpPr>
        <p:grpSpPr>
          <a:xfrm>
            <a:off x="8424000" y="209250"/>
            <a:ext cx="433550" cy="78899"/>
            <a:chOff x="8424000" y="285450"/>
            <a:chExt cx="433550" cy="78899"/>
          </a:xfrm>
        </p:grpSpPr>
        <p:cxnSp>
          <p:nvCxnSpPr>
            <p:cNvPr id="614" name="Google Shape;614;p48"/>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615" name="Google Shape;615;p48"/>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6" name="Google Shape;616;p48"/>
            <p:cNvGrpSpPr/>
            <p:nvPr/>
          </p:nvGrpSpPr>
          <p:grpSpPr>
            <a:xfrm>
              <a:off x="8785929" y="285450"/>
              <a:ext cx="71621" cy="78899"/>
              <a:chOff x="3621700" y="273825"/>
              <a:chExt cx="100875" cy="111125"/>
            </a:xfrm>
          </p:grpSpPr>
          <p:cxnSp>
            <p:nvCxnSpPr>
              <p:cNvPr id="617" name="Google Shape;617;p48"/>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618" name="Google Shape;618;p48"/>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grpSp>
        <p:nvGrpSpPr>
          <p:cNvPr id="619" name="Google Shape;619;p48"/>
          <p:cNvGrpSpPr/>
          <p:nvPr/>
        </p:nvGrpSpPr>
        <p:grpSpPr>
          <a:xfrm>
            <a:off x="299286" y="189025"/>
            <a:ext cx="133205" cy="119344"/>
            <a:chOff x="222150" y="185025"/>
            <a:chExt cx="170100" cy="152400"/>
          </a:xfrm>
        </p:grpSpPr>
        <p:cxnSp>
          <p:nvCxnSpPr>
            <p:cNvPr id="620" name="Google Shape;620;p48"/>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621" name="Google Shape;621;p48"/>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622" name="Google Shape;622;p48"/>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8_1_1">
    <p:spTree>
      <p:nvGrpSpPr>
        <p:cNvPr id="623" name="Shape 623"/>
        <p:cNvGrpSpPr/>
        <p:nvPr/>
      </p:nvGrpSpPr>
      <p:grpSpPr>
        <a:xfrm>
          <a:off x="0" y="0"/>
          <a:ext cx="0" cy="0"/>
          <a:chOff x="0" y="0"/>
          <a:chExt cx="0" cy="0"/>
        </a:xfrm>
      </p:grpSpPr>
      <p:sp>
        <p:nvSpPr>
          <p:cNvPr id="624" name="Google Shape;624;p49"/>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 name="Google Shape;625;p49"/>
          <p:cNvGrpSpPr/>
          <p:nvPr/>
        </p:nvGrpSpPr>
        <p:grpSpPr>
          <a:xfrm>
            <a:off x="1028975" y="1070563"/>
            <a:ext cx="2136214" cy="3002387"/>
            <a:chOff x="5380450" y="1070563"/>
            <a:chExt cx="2136214" cy="3002387"/>
          </a:xfrm>
        </p:grpSpPr>
        <p:sp>
          <p:nvSpPr>
            <p:cNvPr id="626" name="Google Shape;626;p49"/>
            <p:cNvSpPr/>
            <p:nvPr/>
          </p:nvSpPr>
          <p:spPr>
            <a:xfrm>
              <a:off x="6164625" y="1344650"/>
              <a:ext cx="1334100" cy="2405100"/>
            </a:xfrm>
            <a:prstGeom prst="roundRect">
              <a:avLst>
                <a:gd fmla="val 0" name="adj"/>
              </a:avLst>
            </a:prstGeom>
            <a:solidFill>
              <a:schemeClr val="accent3"/>
            </a:soli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9"/>
            <p:cNvSpPr/>
            <p:nvPr/>
          </p:nvSpPr>
          <p:spPr>
            <a:xfrm>
              <a:off x="6298575" y="1546875"/>
              <a:ext cx="1066200" cy="449700"/>
            </a:xfrm>
            <a:prstGeom prst="roundRect">
              <a:avLst>
                <a:gd fmla="val 18711" name="adj"/>
              </a:avLst>
            </a:pr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9"/>
            <p:cNvSpPr/>
            <p:nvPr/>
          </p:nvSpPr>
          <p:spPr>
            <a:xfrm>
              <a:off x="6298575" y="2078800"/>
              <a:ext cx="1066200" cy="999900"/>
            </a:xfrm>
            <a:prstGeom prst="roundRect">
              <a:avLst>
                <a:gd fmla="val 7939" name="adj"/>
              </a:avLst>
            </a:pr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49"/>
            <p:cNvSpPr/>
            <p:nvPr/>
          </p:nvSpPr>
          <p:spPr>
            <a:xfrm>
              <a:off x="6298575" y="3140800"/>
              <a:ext cx="1066200" cy="449700"/>
            </a:xfrm>
            <a:prstGeom prst="roundRect">
              <a:avLst>
                <a:gd fmla="val 18711" name="adj"/>
              </a:avLst>
            </a:pr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49"/>
            <p:cNvSpPr/>
            <p:nvPr/>
          </p:nvSpPr>
          <p:spPr>
            <a:xfrm>
              <a:off x="6146677" y="1070563"/>
              <a:ext cx="1369987" cy="3002387"/>
            </a:xfrm>
            <a:custGeom>
              <a:rect b="b" l="l" r="r" t="t"/>
              <a:pathLst>
                <a:path extrusionOk="0" h="44988" w="20528">
                  <a:moveTo>
                    <a:pt x="10264" y="1252"/>
                  </a:moveTo>
                  <a:cubicBezTo>
                    <a:pt x="10544" y="1252"/>
                    <a:pt x="10773" y="1481"/>
                    <a:pt x="10773" y="1760"/>
                  </a:cubicBezTo>
                  <a:cubicBezTo>
                    <a:pt x="10773" y="2041"/>
                    <a:pt x="10544" y="2270"/>
                    <a:pt x="10264" y="2270"/>
                  </a:cubicBezTo>
                  <a:cubicBezTo>
                    <a:pt x="9985" y="2270"/>
                    <a:pt x="9755" y="2041"/>
                    <a:pt x="9755" y="1760"/>
                  </a:cubicBezTo>
                  <a:cubicBezTo>
                    <a:pt x="9755" y="1481"/>
                    <a:pt x="9985" y="1252"/>
                    <a:pt x="10264" y="1252"/>
                  </a:cubicBezTo>
                  <a:close/>
                  <a:moveTo>
                    <a:pt x="11765" y="3221"/>
                  </a:moveTo>
                  <a:cubicBezTo>
                    <a:pt x="11887" y="3221"/>
                    <a:pt x="11984" y="3317"/>
                    <a:pt x="11984" y="3435"/>
                  </a:cubicBezTo>
                  <a:cubicBezTo>
                    <a:pt x="11984" y="3557"/>
                    <a:pt x="11887" y="3648"/>
                    <a:pt x="11765" y="3648"/>
                  </a:cubicBezTo>
                  <a:lnTo>
                    <a:pt x="8763" y="3648"/>
                  </a:lnTo>
                  <a:cubicBezTo>
                    <a:pt x="8641" y="3648"/>
                    <a:pt x="8545" y="3557"/>
                    <a:pt x="8545" y="3435"/>
                  </a:cubicBezTo>
                  <a:cubicBezTo>
                    <a:pt x="8545" y="3379"/>
                    <a:pt x="8570" y="3324"/>
                    <a:pt x="8611" y="3282"/>
                  </a:cubicBezTo>
                  <a:cubicBezTo>
                    <a:pt x="8646" y="3247"/>
                    <a:pt x="8702" y="3221"/>
                    <a:pt x="8763" y="3221"/>
                  </a:cubicBezTo>
                  <a:close/>
                  <a:moveTo>
                    <a:pt x="19322" y="5541"/>
                  </a:moveTo>
                  <a:cubicBezTo>
                    <a:pt x="19536" y="5541"/>
                    <a:pt x="19708" y="5715"/>
                    <a:pt x="19708" y="5929"/>
                  </a:cubicBezTo>
                  <a:lnTo>
                    <a:pt x="19708" y="38902"/>
                  </a:lnTo>
                  <a:cubicBezTo>
                    <a:pt x="19708" y="39116"/>
                    <a:pt x="19536" y="39289"/>
                    <a:pt x="19322" y="39289"/>
                  </a:cubicBezTo>
                  <a:lnTo>
                    <a:pt x="1206" y="39289"/>
                  </a:lnTo>
                  <a:cubicBezTo>
                    <a:pt x="993" y="39289"/>
                    <a:pt x="820" y="39116"/>
                    <a:pt x="820" y="38902"/>
                  </a:cubicBezTo>
                  <a:lnTo>
                    <a:pt x="820" y="5929"/>
                  </a:lnTo>
                  <a:cubicBezTo>
                    <a:pt x="820" y="5715"/>
                    <a:pt x="993" y="5541"/>
                    <a:pt x="1206" y="5541"/>
                  </a:cubicBezTo>
                  <a:close/>
                  <a:moveTo>
                    <a:pt x="10264" y="40607"/>
                  </a:moveTo>
                  <a:cubicBezTo>
                    <a:pt x="11145" y="40607"/>
                    <a:pt x="11857" y="41314"/>
                    <a:pt x="11857" y="42190"/>
                  </a:cubicBezTo>
                  <a:cubicBezTo>
                    <a:pt x="11857" y="43064"/>
                    <a:pt x="11145" y="43777"/>
                    <a:pt x="10264" y="43777"/>
                  </a:cubicBezTo>
                  <a:cubicBezTo>
                    <a:pt x="9384" y="43777"/>
                    <a:pt x="8677" y="43064"/>
                    <a:pt x="8677" y="42190"/>
                  </a:cubicBezTo>
                  <a:cubicBezTo>
                    <a:pt x="8677" y="41314"/>
                    <a:pt x="9384" y="40607"/>
                    <a:pt x="10264" y="40607"/>
                  </a:cubicBezTo>
                  <a:close/>
                  <a:moveTo>
                    <a:pt x="2098" y="1"/>
                  </a:moveTo>
                  <a:cubicBezTo>
                    <a:pt x="943" y="1"/>
                    <a:pt x="1" y="926"/>
                    <a:pt x="1" y="2061"/>
                  </a:cubicBezTo>
                  <a:lnTo>
                    <a:pt x="1" y="42927"/>
                  </a:lnTo>
                  <a:cubicBezTo>
                    <a:pt x="1" y="44067"/>
                    <a:pt x="943" y="44987"/>
                    <a:pt x="2098" y="44987"/>
                  </a:cubicBezTo>
                  <a:lnTo>
                    <a:pt x="18432" y="44987"/>
                  </a:lnTo>
                  <a:cubicBezTo>
                    <a:pt x="19586" y="44987"/>
                    <a:pt x="20527" y="44067"/>
                    <a:pt x="20527" y="42927"/>
                  </a:cubicBezTo>
                  <a:lnTo>
                    <a:pt x="20527" y="2061"/>
                  </a:lnTo>
                  <a:cubicBezTo>
                    <a:pt x="20527" y="926"/>
                    <a:pt x="19586" y="1"/>
                    <a:pt x="18432" y="1"/>
                  </a:cubicBezTo>
                  <a:close/>
                </a:path>
              </a:pathLst>
            </a:custGeom>
            <a:gradFill>
              <a:gsLst>
                <a:gs pos="0">
                  <a:srgbClr val="FFFFFF"/>
                </a:gs>
                <a:gs pos="100000">
                  <a:srgbClr val="C5C7F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 name="Google Shape;631;p49"/>
            <p:cNvGrpSpPr/>
            <p:nvPr/>
          </p:nvGrpSpPr>
          <p:grpSpPr>
            <a:xfrm>
              <a:off x="5380450" y="1200275"/>
              <a:ext cx="1386600" cy="449700"/>
              <a:chOff x="5270675" y="1411375"/>
              <a:chExt cx="1386600" cy="449700"/>
            </a:xfrm>
          </p:grpSpPr>
          <p:sp>
            <p:nvSpPr>
              <p:cNvPr id="632" name="Google Shape;632;p49"/>
              <p:cNvSpPr/>
              <p:nvPr/>
            </p:nvSpPr>
            <p:spPr>
              <a:xfrm>
                <a:off x="5270675" y="1411375"/>
                <a:ext cx="1386600" cy="449700"/>
              </a:xfrm>
              <a:prstGeom prst="roundRect">
                <a:avLst>
                  <a:gd fmla="val 18711" name="adj"/>
                </a:avLst>
              </a:prstGeom>
              <a:gradFill>
                <a:gsLst>
                  <a:gs pos="0">
                    <a:schemeClr val="lt2"/>
                  </a:gs>
                  <a:gs pos="100000">
                    <a:srgbClr val="E57C85"/>
                  </a:gs>
                </a:gsLst>
                <a:lin ang="5400700"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9"/>
              <p:cNvSpPr/>
              <p:nvPr/>
            </p:nvSpPr>
            <p:spPr>
              <a:xfrm>
                <a:off x="5370729" y="1459698"/>
                <a:ext cx="336576" cy="336718"/>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9"/>
              <p:cNvSpPr/>
              <p:nvPr/>
            </p:nvSpPr>
            <p:spPr>
              <a:xfrm>
                <a:off x="5433171" y="1520542"/>
                <a:ext cx="211691" cy="215028"/>
              </a:xfrm>
              <a:custGeom>
                <a:rect b="b" l="l" r="r" t="t"/>
                <a:pathLst>
                  <a:path extrusionOk="0" h="21753" w="2141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 name="Google Shape;635;p49"/>
              <p:cNvGrpSpPr/>
              <p:nvPr/>
            </p:nvGrpSpPr>
            <p:grpSpPr>
              <a:xfrm>
                <a:off x="5794626" y="1542600"/>
                <a:ext cx="706512" cy="187247"/>
                <a:chOff x="5784976" y="732725"/>
                <a:chExt cx="706512" cy="187247"/>
              </a:xfrm>
            </p:grpSpPr>
            <p:sp>
              <p:nvSpPr>
                <p:cNvPr id="636" name="Google Shape;636;p49"/>
                <p:cNvSpPr/>
                <p:nvPr/>
              </p:nvSpPr>
              <p:spPr>
                <a:xfrm>
                  <a:off x="5784987" y="732725"/>
                  <a:ext cx="7065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9"/>
                <p:cNvSpPr/>
                <p:nvPr/>
              </p:nvSpPr>
              <p:spPr>
                <a:xfrm>
                  <a:off x="5784987" y="805955"/>
                  <a:ext cx="7065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9"/>
                <p:cNvSpPr/>
                <p:nvPr/>
              </p:nvSpPr>
              <p:spPr>
                <a:xfrm>
                  <a:off x="5784976" y="879172"/>
                  <a:ext cx="4653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9" name="Google Shape;639;p49"/>
            <p:cNvGrpSpPr/>
            <p:nvPr/>
          </p:nvGrpSpPr>
          <p:grpSpPr>
            <a:xfrm>
              <a:off x="5573850" y="3355500"/>
              <a:ext cx="381600" cy="356700"/>
              <a:chOff x="1062200" y="3366813"/>
              <a:chExt cx="381600" cy="356700"/>
            </a:xfrm>
          </p:grpSpPr>
          <p:sp>
            <p:nvSpPr>
              <p:cNvPr id="640" name="Google Shape;640;p49"/>
              <p:cNvSpPr/>
              <p:nvPr/>
            </p:nvSpPr>
            <p:spPr>
              <a:xfrm>
                <a:off x="1062200" y="3366813"/>
                <a:ext cx="381600" cy="356700"/>
              </a:xfrm>
              <a:prstGeom prst="roundRect">
                <a:avLst>
                  <a:gd fmla="val 18293" name="adj"/>
                </a:avLst>
              </a:prstGeom>
              <a:gradFill>
                <a:gsLst>
                  <a:gs pos="0">
                    <a:srgbClr val="3DB0FD"/>
                  </a:gs>
                  <a:gs pos="100000">
                    <a:srgbClr val="308EF7"/>
                  </a:gs>
                </a:gsLst>
                <a:lin ang="2698631"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1" name="Google Shape;641;p49"/>
              <p:cNvGrpSpPr/>
              <p:nvPr/>
            </p:nvGrpSpPr>
            <p:grpSpPr>
              <a:xfrm>
                <a:off x="1138484" y="3433275"/>
                <a:ext cx="229200" cy="229200"/>
                <a:chOff x="955447" y="3891500"/>
                <a:chExt cx="229200" cy="229200"/>
              </a:xfrm>
            </p:grpSpPr>
            <p:sp>
              <p:nvSpPr>
                <p:cNvPr id="642" name="Google Shape;642;p49"/>
                <p:cNvSpPr/>
                <p:nvPr/>
              </p:nvSpPr>
              <p:spPr>
                <a:xfrm>
                  <a:off x="955447" y="3985700"/>
                  <a:ext cx="2292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9"/>
                <p:cNvSpPr/>
                <p:nvPr/>
              </p:nvSpPr>
              <p:spPr>
                <a:xfrm rot="5400000">
                  <a:off x="955447" y="3985700"/>
                  <a:ext cx="229200" cy="40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4" name="Google Shape;644;p49"/>
            <p:cNvGrpSpPr/>
            <p:nvPr/>
          </p:nvGrpSpPr>
          <p:grpSpPr>
            <a:xfrm rot="5400000">
              <a:off x="5462261" y="2839775"/>
              <a:ext cx="604800" cy="147600"/>
              <a:chOff x="7688649" y="828750"/>
              <a:chExt cx="604800" cy="147600"/>
            </a:xfrm>
          </p:grpSpPr>
          <p:sp>
            <p:nvSpPr>
              <p:cNvPr id="645" name="Google Shape;645;p49"/>
              <p:cNvSpPr/>
              <p:nvPr/>
            </p:nvSpPr>
            <p:spPr>
              <a:xfrm>
                <a:off x="8145849" y="828750"/>
                <a:ext cx="147600" cy="147600"/>
              </a:xfrm>
              <a:prstGeom prst="ellipse">
                <a:avLst/>
              </a:prstGeom>
              <a:gradFill>
                <a:gsLst>
                  <a:gs pos="0">
                    <a:srgbClr val="E9A984"/>
                  </a:gs>
                  <a:gs pos="100000">
                    <a:srgbClr val="E57C85"/>
                  </a:gs>
                </a:gsLst>
                <a:lin ang="2698631" scaled="0"/>
              </a:gra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9"/>
              <p:cNvSpPr/>
              <p:nvPr/>
            </p:nvSpPr>
            <p:spPr>
              <a:xfrm>
                <a:off x="7917249" y="828750"/>
                <a:ext cx="147600" cy="147600"/>
              </a:xfrm>
              <a:prstGeom prst="ellipse">
                <a:avLst/>
              </a:prstGeom>
              <a:gradFill>
                <a:gsLst>
                  <a:gs pos="0">
                    <a:srgbClr val="FFF68E"/>
                  </a:gs>
                  <a:gs pos="100000">
                    <a:srgbClr val="FFD966"/>
                  </a:gs>
                </a:gsLst>
                <a:path path="circle">
                  <a:fillToRect b="50%" l="50%" r="50%" t="50%"/>
                </a:path>
                <a:tileRect/>
              </a:gra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9"/>
              <p:cNvSpPr/>
              <p:nvPr/>
            </p:nvSpPr>
            <p:spPr>
              <a:xfrm>
                <a:off x="7688649" y="828750"/>
                <a:ext cx="147600" cy="147600"/>
              </a:xfrm>
              <a:prstGeom prst="ellipse">
                <a:avLst/>
              </a:prstGeom>
              <a:gradFill>
                <a:gsLst>
                  <a:gs pos="0">
                    <a:srgbClr val="8D90E1"/>
                  </a:gs>
                  <a:gs pos="100000">
                    <a:schemeClr val="accent6"/>
                  </a:gs>
                </a:gsLst>
                <a:lin ang="5400700" scaled="0"/>
              </a:gra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48" name="Google Shape;648;p49"/>
          <p:cNvSpPr txBox="1"/>
          <p:nvPr/>
        </p:nvSpPr>
        <p:spPr>
          <a:xfrm>
            <a:off x="796200" y="109800"/>
            <a:ext cx="1066200" cy="277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000">
                <a:solidFill>
                  <a:schemeClr val="dk2"/>
                </a:solidFill>
                <a:latin typeface="Oswald"/>
                <a:ea typeface="Oswald"/>
                <a:cs typeface="Oswald"/>
                <a:sym typeface="Oswald"/>
              </a:rPr>
              <a:t>YOUR LOGO HERE</a:t>
            </a:r>
            <a:endParaRPr sz="1000">
              <a:solidFill>
                <a:schemeClr val="dk2"/>
              </a:solidFill>
              <a:latin typeface="Oswald"/>
              <a:ea typeface="Oswald"/>
              <a:cs typeface="Oswald"/>
              <a:sym typeface="Oswald"/>
            </a:endParaRPr>
          </a:p>
        </p:txBody>
      </p:sp>
      <p:grpSp>
        <p:nvGrpSpPr>
          <p:cNvPr id="649" name="Google Shape;649;p49"/>
          <p:cNvGrpSpPr/>
          <p:nvPr/>
        </p:nvGrpSpPr>
        <p:grpSpPr>
          <a:xfrm>
            <a:off x="286625" y="3999999"/>
            <a:ext cx="145867" cy="958251"/>
            <a:chOff x="286625" y="3923799"/>
            <a:chExt cx="145867" cy="958251"/>
          </a:xfrm>
        </p:grpSpPr>
        <p:sp>
          <p:nvSpPr>
            <p:cNvPr id="650" name="Google Shape;650;p49"/>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1" name="Google Shape;651;p49"/>
            <p:cNvGrpSpPr/>
            <p:nvPr/>
          </p:nvGrpSpPr>
          <p:grpSpPr>
            <a:xfrm>
              <a:off x="298112" y="4342643"/>
              <a:ext cx="110182" cy="126862"/>
              <a:chOff x="281100" y="2027800"/>
              <a:chExt cx="140700" cy="162000"/>
            </a:xfrm>
          </p:grpSpPr>
          <p:sp>
            <p:nvSpPr>
              <p:cNvPr id="652" name="Google Shape;652;p49"/>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3" name="Google Shape;653;p49"/>
              <p:cNvGrpSpPr/>
              <p:nvPr/>
            </p:nvGrpSpPr>
            <p:grpSpPr>
              <a:xfrm>
                <a:off x="308875" y="2088450"/>
                <a:ext cx="85200" cy="40700"/>
                <a:chOff x="308875" y="2087000"/>
                <a:chExt cx="85200" cy="40700"/>
              </a:xfrm>
            </p:grpSpPr>
            <p:cxnSp>
              <p:nvCxnSpPr>
                <p:cNvPr id="654" name="Google Shape;654;p49"/>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655" name="Google Shape;655;p49"/>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656" name="Google Shape;656;p49"/>
            <p:cNvGrpSpPr/>
            <p:nvPr/>
          </p:nvGrpSpPr>
          <p:grpSpPr>
            <a:xfrm>
              <a:off x="286625" y="3923799"/>
              <a:ext cx="133200" cy="133200"/>
              <a:chOff x="286625" y="3648899"/>
              <a:chExt cx="133200" cy="133200"/>
            </a:xfrm>
          </p:grpSpPr>
          <p:sp>
            <p:nvSpPr>
              <p:cNvPr id="657" name="Google Shape;657;p49"/>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9"/>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9" name="Google Shape;659;p49">
            <a:hlinkClick/>
          </p:cNvPr>
          <p:cNvSpPr txBox="1"/>
          <p:nvPr/>
        </p:nvSpPr>
        <p:spPr>
          <a:xfrm>
            <a:off x="7791350" y="4755900"/>
            <a:ext cx="1066200" cy="277800"/>
          </a:xfrm>
          <a:prstGeom prst="rect">
            <a:avLst/>
          </a:prstGeom>
          <a:noFill/>
          <a:ln>
            <a:noFill/>
          </a:ln>
        </p:spPr>
        <p:txBody>
          <a:bodyPr anchorCtr="0" anchor="ctr" bIns="91425" lIns="91425" spcFirstLastPara="1" rIns="0" wrap="square" tIns="91425">
            <a:noAutofit/>
          </a:bodyPr>
          <a:lstStyle/>
          <a:p>
            <a:pPr indent="0" lvl="0" marL="0" rtl="0" algn="r">
              <a:spcBef>
                <a:spcPts val="0"/>
              </a:spcBef>
              <a:spcAft>
                <a:spcPts val="0"/>
              </a:spcAft>
              <a:buNone/>
            </a:pPr>
            <a:r>
              <a:rPr lang="en" sz="1000">
                <a:solidFill>
                  <a:schemeClr val="dk2"/>
                </a:solidFill>
                <a:latin typeface="Oswald"/>
                <a:ea typeface="Oswald"/>
                <a:cs typeface="Oswald"/>
                <a:sym typeface="Oswald"/>
              </a:rPr>
              <a:t>INDEX.HTML</a:t>
            </a:r>
            <a:endParaRPr sz="1000">
              <a:solidFill>
                <a:schemeClr val="dk2"/>
              </a:solidFill>
              <a:latin typeface="Oswald"/>
              <a:ea typeface="Oswald"/>
              <a:cs typeface="Oswald"/>
              <a:sym typeface="Oswald"/>
            </a:endParaRPr>
          </a:p>
        </p:txBody>
      </p:sp>
      <p:grpSp>
        <p:nvGrpSpPr>
          <p:cNvPr id="660" name="Google Shape;660;p49"/>
          <p:cNvGrpSpPr/>
          <p:nvPr/>
        </p:nvGrpSpPr>
        <p:grpSpPr>
          <a:xfrm>
            <a:off x="8424000" y="209250"/>
            <a:ext cx="433550" cy="78899"/>
            <a:chOff x="8424000" y="285450"/>
            <a:chExt cx="433550" cy="78899"/>
          </a:xfrm>
        </p:grpSpPr>
        <p:cxnSp>
          <p:nvCxnSpPr>
            <p:cNvPr id="661" name="Google Shape;661;p49"/>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662" name="Google Shape;662;p49"/>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3" name="Google Shape;663;p49"/>
            <p:cNvGrpSpPr/>
            <p:nvPr/>
          </p:nvGrpSpPr>
          <p:grpSpPr>
            <a:xfrm>
              <a:off x="8785929" y="285450"/>
              <a:ext cx="71621" cy="78899"/>
              <a:chOff x="3621700" y="273825"/>
              <a:chExt cx="100875" cy="111125"/>
            </a:xfrm>
          </p:grpSpPr>
          <p:cxnSp>
            <p:nvCxnSpPr>
              <p:cNvPr id="664" name="Google Shape;664;p49"/>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665" name="Google Shape;665;p49"/>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grpSp>
        <p:nvGrpSpPr>
          <p:cNvPr id="666" name="Google Shape;666;p49"/>
          <p:cNvGrpSpPr/>
          <p:nvPr/>
        </p:nvGrpSpPr>
        <p:grpSpPr>
          <a:xfrm>
            <a:off x="299286" y="189025"/>
            <a:ext cx="133205" cy="119344"/>
            <a:chOff x="222150" y="185025"/>
            <a:chExt cx="170100" cy="152400"/>
          </a:xfrm>
        </p:grpSpPr>
        <p:cxnSp>
          <p:nvCxnSpPr>
            <p:cNvPr id="667" name="Google Shape;667;p49"/>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668" name="Google Shape;668;p49"/>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669" name="Google Shape;669;p49"/>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670" name="Google Shape;670;p49"/>
          <p:cNvGrpSpPr/>
          <p:nvPr/>
        </p:nvGrpSpPr>
        <p:grpSpPr>
          <a:xfrm>
            <a:off x="2282900" y="2966425"/>
            <a:ext cx="1710600" cy="263700"/>
            <a:chOff x="2282900" y="800475"/>
            <a:chExt cx="1710600" cy="263700"/>
          </a:xfrm>
        </p:grpSpPr>
        <p:sp>
          <p:nvSpPr>
            <p:cNvPr id="671" name="Google Shape;671;p49"/>
            <p:cNvSpPr/>
            <p:nvPr/>
          </p:nvSpPr>
          <p:spPr>
            <a:xfrm>
              <a:off x="2282900" y="800475"/>
              <a:ext cx="1710600" cy="263700"/>
            </a:xfrm>
            <a:prstGeom prst="roundRect">
              <a:avLst>
                <a:gd fmla="val 28586"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49"/>
            <p:cNvSpPr/>
            <p:nvPr/>
          </p:nvSpPr>
          <p:spPr>
            <a:xfrm>
              <a:off x="2375150" y="844350"/>
              <a:ext cx="177653" cy="175796"/>
            </a:xfrm>
            <a:custGeom>
              <a:rect b="b" l="l" r="r" t="t"/>
              <a:pathLst>
                <a:path extrusionOk="0" h="8234" w="8321">
                  <a:moveTo>
                    <a:pt x="3359" y="1750"/>
                  </a:moveTo>
                  <a:cubicBezTo>
                    <a:pt x="3774" y="1750"/>
                    <a:pt x="4188" y="1908"/>
                    <a:pt x="4501" y="2220"/>
                  </a:cubicBezTo>
                  <a:cubicBezTo>
                    <a:pt x="4808" y="2527"/>
                    <a:pt x="4976" y="2931"/>
                    <a:pt x="4976" y="3360"/>
                  </a:cubicBezTo>
                  <a:cubicBezTo>
                    <a:pt x="4976" y="3795"/>
                    <a:pt x="4808" y="4199"/>
                    <a:pt x="4501" y="4500"/>
                  </a:cubicBezTo>
                  <a:cubicBezTo>
                    <a:pt x="4188" y="4815"/>
                    <a:pt x="3775" y="4973"/>
                    <a:pt x="3362" y="4973"/>
                  </a:cubicBezTo>
                  <a:cubicBezTo>
                    <a:pt x="2948" y="4973"/>
                    <a:pt x="2534" y="4815"/>
                    <a:pt x="2219" y="4500"/>
                  </a:cubicBezTo>
                  <a:cubicBezTo>
                    <a:pt x="1917" y="4199"/>
                    <a:pt x="1749" y="3795"/>
                    <a:pt x="1749" y="3360"/>
                  </a:cubicBezTo>
                  <a:cubicBezTo>
                    <a:pt x="1749" y="2931"/>
                    <a:pt x="1917" y="2527"/>
                    <a:pt x="2219" y="2220"/>
                  </a:cubicBezTo>
                  <a:cubicBezTo>
                    <a:pt x="2537" y="1908"/>
                    <a:pt x="2946" y="1750"/>
                    <a:pt x="3359" y="1750"/>
                  </a:cubicBezTo>
                  <a:close/>
                  <a:moveTo>
                    <a:pt x="3362" y="1"/>
                  </a:moveTo>
                  <a:cubicBezTo>
                    <a:pt x="2501" y="1"/>
                    <a:pt x="1639" y="328"/>
                    <a:pt x="982" y="983"/>
                  </a:cubicBezTo>
                  <a:cubicBezTo>
                    <a:pt x="347" y="1621"/>
                    <a:pt x="0" y="2466"/>
                    <a:pt x="0" y="3360"/>
                  </a:cubicBezTo>
                  <a:cubicBezTo>
                    <a:pt x="0" y="4260"/>
                    <a:pt x="347" y="5104"/>
                    <a:pt x="982" y="5739"/>
                  </a:cubicBezTo>
                  <a:cubicBezTo>
                    <a:pt x="1641" y="6398"/>
                    <a:pt x="2500" y="6726"/>
                    <a:pt x="3359" y="6726"/>
                  </a:cubicBezTo>
                  <a:cubicBezTo>
                    <a:pt x="3937" y="6726"/>
                    <a:pt x="4510" y="6561"/>
                    <a:pt x="5027" y="6265"/>
                  </a:cubicBezTo>
                  <a:lnTo>
                    <a:pt x="6741" y="7979"/>
                  </a:lnTo>
                  <a:cubicBezTo>
                    <a:pt x="6914" y="8152"/>
                    <a:pt x="7139" y="8234"/>
                    <a:pt x="7359" y="8234"/>
                  </a:cubicBezTo>
                  <a:cubicBezTo>
                    <a:pt x="7584" y="8234"/>
                    <a:pt x="7808" y="8152"/>
                    <a:pt x="7978" y="7979"/>
                  </a:cubicBezTo>
                  <a:cubicBezTo>
                    <a:pt x="8320" y="7635"/>
                    <a:pt x="8320" y="7083"/>
                    <a:pt x="7978" y="6740"/>
                  </a:cubicBezTo>
                  <a:lnTo>
                    <a:pt x="6264" y="5033"/>
                  </a:lnTo>
                  <a:cubicBezTo>
                    <a:pt x="6556" y="4526"/>
                    <a:pt x="6725" y="3959"/>
                    <a:pt x="6725" y="3360"/>
                  </a:cubicBezTo>
                  <a:cubicBezTo>
                    <a:pt x="6725" y="2466"/>
                    <a:pt x="6377" y="1621"/>
                    <a:pt x="5738" y="983"/>
                  </a:cubicBezTo>
                  <a:cubicBezTo>
                    <a:pt x="5083" y="328"/>
                    <a:pt x="4223" y="1"/>
                    <a:pt x="3362" y="1"/>
                  </a:cubicBezTo>
                  <a:close/>
                </a:path>
              </a:pathLst>
            </a:custGeom>
            <a:gradFill>
              <a:gsLst>
                <a:gs pos="0">
                  <a:srgbClr val="E57C85"/>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49"/>
            <p:cNvSpPr/>
            <p:nvPr/>
          </p:nvSpPr>
          <p:spPr>
            <a:xfrm>
              <a:off x="2663000" y="865783"/>
              <a:ext cx="1257000" cy="1329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49"/>
          <p:cNvGrpSpPr/>
          <p:nvPr/>
        </p:nvGrpSpPr>
        <p:grpSpPr>
          <a:xfrm>
            <a:off x="2740505" y="1862116"/>
            <a:ext cx="795391" cy="626114"/>
            <a:chOff x="7760767" y="1176066"/>
            <a:chExt cx="795391" cy="626114"/>
          </a:xfrm>
        </p:grpSpPr>
        <p:sp>
          <p:nvSpPr>
            <p:cNvPr id="675" name="Google Shape;675;p49"/>
            <p:cNvSpPr/>
            <p:nvPr/>
          </p:nvSpPr>
          <p:spPr>
            <a:xfrm>
              <a:off x="7760767" y="1176066"/>
              <a:ext cx="795391" cy="626114"/>
            </a:xfrm>
            <a:custGeom>
              <a:rect b="b" l="l" r="r" t="t"/>
              <a:pathLst>
                <a:path extrusionOk="0" h="23021" w="29245">
                  <a:moveTo>
                    <a:pt x="2248" y="1"/>
                  </a:moveTo>
                  <a:cubicBezTo>
                    <a:pt x="1007" y="1"/>
                    <a:pt x="0" y="1007"/>
                    <a:pt x="0" y="2248"/>
                  </a:cubicBezTo>
                  <a:lnTo>
                    <a:pt x="0" y="19573"/>
                  </a:lnTo>
                  <a:lnTo>
                    <a:pt x="0" y="22542"/>
                  </a:lnTo>
                  <a:cubicBezTo>
                    <a:pt x="0" y="22835"/>
                    <a:pt x="238" y="23021"/>
                    <a:pt x="482" y="23021"/>
                  </a:cubicBezTo>
                  <a:cubicBezTo>
                    <a:pt x="618" y="23021"/>
                    <a:pt x="757" y="22963"/>
                    <a:pt x="858" y="22833"/>
                  </a:cubicBezTo>
                  <a:lnTo>
                    <a:pt x="3364" y="19573"/>
                  </a:lnTo>
                  <a:lnTo>
                    <a:pt x="26996" y="19573"/>
                  </a:lnTo>
                  <a:cubicBezTo>
                    <a:pt x="28237" y="19573"/>
                    <a:pt x="29245" y="18567"/>
                    <a:pt x="29245" y="17326"/>
                  </a:cubicBezTo>
                  <a:lnTo>
                    <a:pt x="29245" y="2248"/>
                  </a:lnTo>
                  <a:cubicBezTo>
                    <a:pt x="29245" y="1007"/>
                    <a:pt x="28237" y="1"/>
                    <a:pt x="26996" y="1"/>
                  </a:cubicBezTo>
                  <a:close/>
                </a:path>
              </a:pathLst>
            </a:custGeom>
            <a:gradFill>
              <a:gsLst>
                <a:gs pos="0">
                  <a:srgbClr val="E57C85"/>
                </a:gs>
                <a:gs pos="100000">
                  <a:schemeClr val="accent6"/>
                </a:gs>
              </a:gsLst>
              <a:lin ang="5400012" scaled="0"/>
            </a:gradFill>
            <a:ln>
              <a:noFill/>
            </a:ln>
            <a:effectLst>
              <a:outerShdw blurRad="57150" rotWithShape="0" algn="bl" dir="5400000" dist="19050">
                <a:schemeClr val="dk1">
                  <a:alpha val="30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6" name="Google Shape;676;p49"/>
            <p:cNvGrpSpPr/>
            <p:nvPr/>
          </p:nvGrpSpPr>
          <p:grpSpPr>
            <a:xfrm>
              <a:off x="7815937" y="1292090"/>
              <a:ext cx="594430" cy="276787"/>
              <a:chOff x="7603656" y="1520706"/>
              <a:chExt cx="657046" cy="305943"/>
            </a:xfrm>
          </p:grpSpPr>
          <p:sp>
            <p:nvSpPr>
              <p:cNvPr id="677" name="Google Shape;677;p49"/>
              <p:cNvSpPr/>
              <p:nvPr/>
            </p:nvSpPr>
            <p:spPr>
              <a:xfrm>
                <a:off x="7603656" y="1520706"/>
                <a:ext cx="296446" cy="38931"/>
              </a:xfrm>
              <a:custGeom>
                <a:rect b="b" l="l" r="r" t="t"/>
                <a:pathLst>
                  <a:path extrusionOk="0" h="1295" w="9861">
                    <a:moveTo>
                      <a:pt x="647" y="1"/>
                    </a:moveTo>
                    <a:cubicBezTo>
                      <a:pt x="286" y="1"/>
                      <a:pt x="0" y="288"/>
                      <a:pt x="0" y="648"/>
                    </a:cubicBezTo>
                    <a:cubicBezTo>
                      <a:pt x="0" y="1002"/>
                      <a:pt x="286" y="1294"/>
                      <a:pt x="647" y="1294"/>
                    </a:cubicBezTo>
                    <a:lnTo>
                      <a:pt x="9215" y="1294"/>
                    </a:lnTo>
                    <a:cubicBezTo>
                      <a:pt x="9570" y="1294"/>
                      <a:pt x="9861" y="1002"/>
                      <a:pt x="9861" y="648"/>
                    </a:cubicBezTo>
                    <a:cubicBezTo>
                      <a:pt x="9861" y="288"/>
                      <a:pt x="9570" y="1"/>
                      <a:pt x="92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9"/>
              <p:cNvSpPr/>
              <p:nvPr/>
            </p:nvSpPr>
            <p:spPr>
              <a:xfrm>
                <a:off x="7603656" y="1611163"/>
                <a:ext cx="657046" cy="38931"/>
              </a:xfrm>
              <a:custGeom>
                <a:rect b="b" l="l" r="r" t="t"/>
                <a:pathLst>
                  <a:path extrusionOk="0" h="1295" w="21856">
                    <a:moveTo>
                      <a:pt x="647" y="1"/>
                    </a:moveTo>
                    <a:cubicBezTo>
                      <a:pt x="286" y="1"/>
                      <a:pt x="0" y="286"/>
                      <a:pt x="0" y="648"/>
                    </a:cubicBezTo>
                    <a:cubicBezTo>
                      <a:pt x="0" y="1002"/>
                      <a:pt x="286" y="1294"/>
                      <a:pt x="647" y="1294"/>
                    </a:cubicBezTo>
                    <a:lnTo>
                      <a:pt x="21209" y="1294"/>
                    </a:lnTo>
                    <a:cubicBezTo>
                      <a:pt x="21570" y="1294"/>
                      <a:pt x="21855" y="1002"/>
                      <a:pt x="21855" y="648"/>
                    </a:cubicBezTo>
                    <a:cubicBezTo>
                      <a:pt x="21855" y="286"/>
                      <a:pt x="21570" y="1"/>
                      <a:pt x="212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49"/>
              <p:cNvSpPr/>
              <p:nvPr/>
            </p:nvSpPr>
            <p:spPr>
              <a:xfrm>
                <a:off x="7603656" y="1699576"/>
                <a:ext cx="657046" cy="38871"/>
              </a:xfrm>
              <a:custGeom>
                <a:rect b="b" l="l" r="r" t="t"/>
                <a:pathLst>
                  <a:path extrusionOk="0" h="1293" w="21856">
                    <a:moveTo>
                      <a:pt x="647" y="0"/>
                    </a:moveTo>
                    <a:cubicBezTo>
                      <a:pt x="286" y="0"/>
                      <a:pt x="0" y="291"/>
                      <a:pt x="0" y="646"/>
                    </a:cubicBezTo>
                    <a:cubicBezTo>
                      <a:pt x="0" y="1007"/>
                      <a:pt x="286" y="1292"/>
                      <a:pt x="647" y="1292"/>
                    </a:cubicBezTo>
                    <a:lnTo>
                      <a:pt x="21209" y="1292"/>
                    </a:lnTo>
                    <a:cubicBezTo>
                      <a:pt x="21570" y="1292"/>
                      <a:pt x="21855" y="1007"/>
                      <a:pt x="21855" y="646"/>
                    </a:cubicBezTo>
                    <a:cubicBezTo>
                      <a:pt x="21855" y="291"/>
                      <a:pt x="21570" y="0"/>
                      <a:pt x="212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49"/>
              <p:cNvSpPr/>
              <p:nvPr/>
            </p:nvSpPr>
            <p:spPr>
              <a:xfrm>
                <a:off x="7603656" y="1787748"/>
                <a:ext cx="549212" cy="38901"/>
              </a:xfrm>
              <a:custGeom>
                <a:rect b="b" l="l" r="r" t="t"/>
                <a:pathLst>
                  <a:path extrusionOk="0" h="1294" w="18269">
                    <a:moveTo>
                      <a:pt x="647" y="1"/>
                    </a:moveTo>
                    <a:cubicBezTo>
                      <a:pt x="286" y="1"/>
                      <a:pt x="0" y="293"/>
                      <a:pt x="0" y="647"/>
                    </a:cubicBezTo>
                    <a:cubicBezTo>
                      <a:pt x="0" y="1007"/>
                      <a:pt x="286" y="1294"/>
                      <a:pt x="647" y="1294"/>
                    </a:cubicBezTo>
                    <a:lnTo>
                      <a:pt x="17623" y="1294"/>
                    </a:lnTo>
                    <a:cubicBezTo>
                      <a:pt x="17978" y="1294"/>
                      <a:pt x="18269" y="1007"/>
                      <a:pt x="18269" y="647"/>
                    </a:cubicBezTo>
                    <a:cubicBezTo>
                      <a:pt x="18269" y="293"/>
                      <a:pt x="17978" y="1"/>
                      <a:pt x="176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681" name="Shape 681"/>
        <p:cNvGrpSpPr/>
        <p:nvPr/>
      </p:nvGrpSpPr>
      <p:grpSpPr>
        <a:xfrm>
          <a:off x="0" y="0"/>
          <a:ext cx="0" cy="0"/>
          <a:chOff x="0" y="0"/>
          <a:chExt cx="0" cy="0"/>
        </a:xfrm>
      </p:grpSpPr>
      <p:sp>
        <p:nvSpPr>
          <p:cNvPr id="682" name="Google Shape;682;p50"/>
          <p:cNvSpPr txBox="1"/>
          <p:nvPr>
            <p:ph type="ctrTitle"/>
          </p:nvPr>
        </p:nvSpPr>
        <p:spPr>
          <a:xfrm>
            <a:off x="441688" y="214825"/>
            <a:ext cx="40671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5200"/>
              <a:buNone/>
              <a:defRPr sz="4800">
                <a:solidFill>
                  <a:schemeClr val="lt2"/>
                </a:solidFill>
              </a:defRPr>
            </a:lvl1pPr>
            <a:lvl2pPr lvl="1" rtl="0" algn="ctr">
              <a:spcBef>
                <a:spcPts val="0"/>
              </a:spcBef>
              <a:spcAft>
                <a:spcPts val="0"/>
              </a:spcAft>
              <a:buClr>
                <a:schemeClr val="lt2"/>
              </a:buClr>
              <a:buSzPts val="5200"/>
              <a:buNone/>
              <a:defRPr sz="5200">
                <a:solidFill>
                  <a:schemeClr val="lt2"/>
                </a:solidFill>
              </a:defRPr>
            </a:lvl2pPr>
            <a:lvl3pPr lvl="2" rtl="0" algn="ctr">
              <a:spcBef>
                <a:spcPts val="0"/>
              </a:spcBef>
              <a:spcAft>
                <a:spcPts val="0"/>
              </a:spcAft>
              <a:buClr>
                <a:schemeClr val="lt2"/>
              </a:buClr>
              <a:buSzPts val="5200"/>
              <a:buNone/>
              <a:defRPr sz="5200">
                <a:solidFill>
                  <a:schemeClr val="lt2"/>
                </a:solidFill>
              </a:defRPr>
            </a:lvl3pPr>
            <a:lvl4pPr lvl="3" rtl="0" algn="ctr">
              <a:spcBef>
                <a:spcPts val="0"/>
              </a:spcBef>
              <a:spcAft>
                <a:spcPts val="0"/>
              </a:spcAft>
              <a:buClr>
                <a:schemeClr val="lt2"/>
              </a:buClr>
              <a:buSzPts val="5200"/>
              <a:buNone/>
              <a:defRPr sz="5200">
                <a:solidFill>
                  <a:schemeClr val="lt2"/>
                </a:solidFill>
              </a:defRPr>
            </a:lvl4pPr>
            <a:lvl5pPr lvl="4" rtl="0" algn="ctr">
              <a:spcBef>
                <a:spcPts val="0"/>
              </a:spcBef>
              <a:spcAft>
                <a:spcPts val="0"/>
              </a:spcAft>
              <a:buClr>
                <a:schemeClr val="lt2"/>
              </a:buClr>
              <a:buSzPts val="5200"/>
              <a:buNone/>
              <a:defRPr sz="5200">
                <a:solidFill>
                  <a:schemeClr val="lt2"/>
                </a:solidFill>
              </a:defRPr>
            </a:lvl5pPr>
            <a:lvl6pPr lvl="5" rtl="0" algn="ctr">
              <a:spcBef>
                <a:spcPts val="0"/>
              </a:spcBef>
              <a:spcAft>
                <a:spcPts val="0"/>
              </a:spcAft>
              <a:buClr>
                <a:schemeClr val="lt2"/>
              </a:buClr>
              <a:buSzPts val="5200"/>
              <a:buNone/>
              <a:defRPr sz="5200">
                <a:solidFill>
                  <a:schemeClr val="lt2"/>
                </a:solidFill>
              </a:defRPr>
            </a:lvl6pPr>
            <a:lvl7pPr lvl="6" rtl="0" algn="ctr">
              <a:spcBef>
                <a:spcPts val="0"/>
              </a:spcBef>
              <a:spcAft>
                <a:spcPts val="0"/>
              </a:spcAft>
              <a:buClr>
                <a:schemeClr val="lt2"/>
              </a:buClr>
              <a:buSzPts val="5200"/>
              <a:buNone/>
              <a:defRPr sz="5200">
                <a:solidFill>
                  <a:schemeClr val="lt2"/>
                </a:solidFill>
              </a:defRPr>
            </a:lvl7pPr>
            <a:lvl8pPr lvl="7" rtl="0" algn="ctr">
              <a:spcBef>
                <a:spcPts val="0"/>
              </a:spcBef>
              <a:spcAft>
                <a:spcPts val="0"/>
              </a:spcAft>
              <a:buClr>
                <a:schemeClr val="lt2"/>
              </a:buClr>
              <a:buSzPts val="5200"/>
              <a:buNone/>
              <a:defRPr sz="5200">
                <a:solidFill>
                  <a:schemeClr val="lt2"/>
                </a:solidFill>
              </a:defRPr>
            </a:lvl8pPr>
            <a:lvl9pPr lvl="8" rtl="0" algn="ctr">
              <a:spcBef>
                <a:spcPts val="0"/>
              </a:spcBef>
              <a:spcAft>
                <a:spcPts val="0"/>
              </a:spcAft>
              <a:buClr>
                <a:schemeClr val="lt2"/>
              </a:buClr>
              <a:buSzPts val="5200"/>
              <a:buNone/>
              <a:defRPr sz="5200">
                <a:solidFill>
                  <a:schemeClr val="lt2"/>
                </a:solidFill>
              </a:defRPr>
            </a:lvl9pPr>
          </a:lstStyle>
          <a:p/>
        </p:txBody>
      </p:sp>
      <p:sp>
        <p:nvSpPr>
          <p:cNvPr id="683" name="Google Shape;683;p50"/>
          <p:cNvSpPr txBox="1"/>
          <p:nvPr>
            <p:ph idx="1" type="subTitle"/>
          </p:nvPr>
        </p:nvSpPr>
        <p:spPr>
          <a:xfrm>
            <a:off x="1265900" y="2148250"/>
            <a:ext cx="2418600" cy="4773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6"/>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txBox="1"/>
          <p:nvPr>
            <p:ph type="title"/>
          </p:nvPr>
        </p:nvSpPr>
        <p:spPr>
          <a:xfrm>
            <a:off x="720000" y="540000"/>
            <a:ext cx="72039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56" name="Google Shape;56;p6"/>
          <p:cNvGrpSpPr/>
          <p:nvPr/>
        </p:nvGrpSpPr>
        <p:grpSpPr>
          <a:xfrm>
            <a:off x="8424000" y="209250"/>
            <a:ext cx="433550" cy="78899"/>
            <a:chOff x="8424000" y="285450"/>
            <a:chExt cx="433550" cy="78899"/>
          </a:xfrm>
        </p:grpSpPr>
        <p:cxnSp>
          <p:nvCxnSpPr>
            <p:cNvPr id="57" name="Google Shape;57;p6"/>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58" name="Google Shape;58;p6"/>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785929" y="285450"/>
              <a:ext cx="71621" cy="78899"/>
              <a:chOff x="3621700" y="273825"/>
              <a:chExt cx="100875" cy="111125"/>
            </a:xfrm>
          </p:grpSpPr>
          <p:cxnSp>
            <p:nvCxnSpPr>
              <p:cNvPr id="60" name="Google Shape;60;p6"/>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61" name="Google Shape;61;p6"/>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2">
  <p:cSld name="CUSTOM_9_1">
    <p:spTree>
      <p:nvGrpSpPr>
        <p:cNvPr id="684" name="Shape 684"/>
        <p:cNvGrpSpPr/>
        <p:nvPr/>
      </p:nvGrpSpPr>
      <p:grpSpPr>
        <a:xfrm>
          <a:off x="0" y="0"/>
          <a:ext cx="0" cy="0"/>
          <a:chOff x="0" y="0"/>
          <a:chExt cx="0" cy="0"/>
        </a:xfrm>
      </p:grpSpPr>
      <p:sp>
        <p:nvSpPr>
          <p:cNvPr id="685" name="Google Shape;685;p51"/>
          <p:cNvSpPr txBox="1"/>
          <p:nvPr>
            <p:ph type="title"/>
          </p:nvPr>
        </p:nvSpPr>
        <p:spPr>
          <a:xfrm>
            <a:off x="616500" y="347464"/>
            <a:ext cx="4759800" cy="572700"/>
          </a:xfrm>
          <a:prstGeom prst="rect">
            <a:avLst/>
          </a:prstGeom>
        </p:spPr>
        <p:txBody>
          <a:bodyPr anchorCtr="0" anchor="t" bIns="91425" lIns="91425" spcFirstLastPara="1" rIns="91425" wrap="square" tIns="91425">
            <a:noAutofit/>
          </a:bodyPr>
          <a:lstStyle>
            <a:lvl1pPr lvl="0" rtl="0">
              <a:spcBef>
                <a:spcPts val="0"/>
              </a:spcBef>
              <a:spcAft>
                <a:spcPts val="0"/>
              </a:spcAft>
              <a:buNone/>
              <a:defRPr sz="3600">
                <a:solidFill>
                  <a:schemeClr val="accent2"/>
                </a:solidFill>
              </a:defRPr>
            </a:lvl1pPr>
            <a:lvl2pPr lvl="1" rtl="0">
              <a:spcBef>
                <a:spcPts val="0"/>
              </a:spcBef>
              <a:spcAft>
                <a:spcPts val="0"/>
              </a:spcAft>
              <a:buNone/>
              <a:defRPr sz="3600">
                <a:solidFill>
                  <a:schemeClr val="accent2"/>
                </a:solidFill>
              </a:defRPr>
            </a:lvl2pPr>
            <a:lvl3pPr lvl="2" rtl="0">
              <a:spcBef>
                <a:spcPts val="0"/>
              </a:spcBef>
              <a:spcAft>
                <a:spcPts val="0"/>
              </a:spcAft>
              <a:buNone/>
              <a:defRPr sz="3600">
                <a:solidFill>
                  <a:schemeClr val="accent2"/>
                </a:solidFill>
              </a:defRPr>
            </a:lvl3pPr>
            <a:lvl4pPr lvl="3" rtl="0">
              <a:spcBef>
                <a:spcPts val="0"/>
              </a:spcBef>
              <a:spcAft>
                <a:spcPts val="0"/>
              </a:spcAft>
              <a:buNone/>
              <a:defRPr sz="3600">
                <a:solidFill>
                  <a:schemeClr val="accent2"/>
                </a:solidFill>
              </a:defRPr>
            </a:lvl4pPr>
            <a:lvl5pPr lvl="4" rtl="0">
              <a:spcBef>
                <a:spcPts val="0"/>
              </a:spcBef>
              <a:spcAft>
                <a:spcPts val="0"/>
              </a:spcAft>
              <a:buNone/>
              <a:defRPr sz="3600">
                <a:solidFill>
                  <a:schemeClr val="accent2"/>
                </a:solidFill>
              </a:defRPr>
            </a:lvl5pPr>
            <a:lvl6pPr lvl="5" rtl="0">
              <a:spcBef>
                <a:spcPts val="0"/>
              </a:spcBef>
              <a:spcAft>
                <a:spcPts val="0"/>
              </a:spcAft>
              <a:buNone/>
              <a:defRPr sz="3600">
                <a:solidFill>
                  <a:schemeClr val="accent2"/>
                </a:solidFill>
              </a:defRPr>
            </a:lvl6pPr>
            <a:lvl7pPr lvl="6" rtl="0">
              <a:spcBef>
                <a:spcPts val="0"/>
              </a:spcBef>
              <a:spcAft>
                <a:spcPts val="0"/>
              </a:spcAft>
              <a:buNone/>
              <a:defRPr sz="3600">
                <a:solidFill>
                  <a:schemeClr val="accent2"/>
                </a:solidFill>
              </a:defRPr>
            </a:lvl7pPr>
            <a:lvl8pPr lvl="7" rtl="0">
              <a:spcBef>
                <a:spcPts val="0"/>
              </a:spcBef>
              <a:spcAft>
                <a:spcPts val="0"/>
              </a:spcAft>
              <a:buNone/>
              <a:defRPr sz="3600">
                <a:solidFill>
                  <a:schemeClr val="accent2"/>
                </a:solidFill>
              </a:defRPr>
            </a:lvl8pPr>
            <a:lvl9pPr lvl="8" rtl="0">
              <a:spcBef>
                <a:spcPts val="0"/>
              </a:spcBef>
              <a:spcAft>
                <a:spcPts val="0"/>
              </a:spcAft>
              <a:buNone/>
              <a:defRPr sz="3600">
                <a:solidFill>
                  <a:schemeClr val="accent2"/>
                </a:solidFill>
              </a:defRPr>
            </a:lvl9pPr>
          </a:lstStyle>
          <a:p/>
        </p:txBody>
      </p:sp>
      <p:sp>
        <p:nvSpPr>
          <p:cNvPr id="686" name="Google Shape;686;p51"/>
          <p:cNvSpPr txBox="1"/>
          <p:nvPr>
            <p:ph idx="2" type="ctrTitle"/>
          </p:nvPr>
        </p:nvSpPr>
        <p:spPr>
          <a:xfrm flipH="1">
            <a:off x="652624" y="1540500"/>
            <a:ext cx="26523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87" name="Google Shape;687;p51"/>
          <p:cNvSpPr txBox="1"/>
          <p:nvPr>
            <p:ph idx="1" type="subTitle"/>
          </p:nvPr>
        </p:nvSpPr>
        <p:spPr>
          <a:xfrm flipH="1">
            <a:off x="652624" y="1918111"/>
            <a:ext cx="2652300" cy="7458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8" name="Google Shape;688;p51"/>
          <p:cNvSpPr txBox="1"/>
          <p:nvPr>
            <p:ph hasCustomPrompt="1" idx="3" type="title"/>
          </p:nvPr>
        </p:nvSpPr>
        <p:spPr>
          <a:xfrm>
            <a:off x="3311803" y="1765675"/>
            <a:ext cx="826800" cy="5778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5500"/>
              <a:buNone/>
              <a:defRPr sz="3600">
                <a:solidFill>
                  <a:schemeClr val="accen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689" name="Google Shape;689;p51"/>
          <p:cNvSpPr txBox="1"/>
          <p:nvPr>
            <p:ph idx="4" type="ctrTitle"/>
          </p:nvPr>
        </p:nvSpPr>
        <p:spPr>
          <a:xfrm flipH="1">
            <a:off x="5806476" y="2158804"/>
            <a:ext cx="23847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690" name="Google Shape;690;p51"/>
          <p:cNvSpPr txBox="1"/>
          <p:nvPr>
            <p:ph idx="5" type="subTitle"/>
          </p:nvPr>
        </p:nvSpPr>
        <p:spPr>
          <a:xfrm flipH="1">
            <a:off x="5806476" y="2525490"/>
            <a:ext cx="2652300" cy="577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1" name="Google Shape;691;p51"/>
          <p:cNvSpPr txBox="1"/>
          <p:nvPr>
            <p:ph hasCustomPrompt="1" idx="6" type="title"/>
          </p:nvPr>
        </p:nvSpPr>
        <p:spPr>
          <a:xfrm>
            <a:off x="4852249" y="2320275"/>
            <a:ext cx="9474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solidFill>
                  <a:schemeClr val="accent2"/>
                </a:solidFill>
              </a:defRPr>
            </a:lvl1pPr>
            <a:lvl2pPr lvl="1"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692" name="Google Shape;692;p51"/>
          <p:cNvSpPr txBox="1"/>
          <p:nvPr>
            <p:ph idx="7" type="ctrTitle"/>
          </p:nvPr>
        </p:nvSpPr>
        <p:spPr>
          <a:xfrm flipH="1">
            <a:off x="851824" y="2550833"/>
            <a:ext cx="24531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p:txBody>
      </p:sp>
      <p:sp>
        <p:nvSpPr>
          <p:cNvPr id="693" name="Google Shape;693;p51"/>
          <p:cNvSpPr txBox="1"/>
          <p:nvPr>
            <p:ph idx="8" type="subTitle"/>
          </p:nvPr>
        </p:nvSpPr>
        <p:spPr>
          <a:xfrm flipH="1">
            <a:off x="699424" y="2931224"/>
            <a:ext cx="2605500" cy="7458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94" name="Google Shape;694;p51"/>
          <p:cNvSpPr txBox="1"/>
          <p:nvPr>
            <p:ph hasCustomPrompt="1" idx="9" type="title"/>
          </p:nvPr>
        </p:nvSpPr>
        <p:spPr>
          <a:xfrm>
            <a:off x="3198543" y="2687826"/>
            <a:ext cx="1053300" cy="5778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SzPts val="5500"/>
              <a:buNone/>
              <a:defRPr sz="3600">
                <a:solidFill>
                  <a:schemeClr val="accent2"/>
                </a:solidFill>
              </a:defRPr>
            </a:lvl1pPr>
            <a:lvl2pPr lvl="1"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695" name="Google Shape;695;p51"/>
          <p:cNvSpPr txBox="1"/>
          <p:nvPr>
            <p:ph idx="13" type="ctrTitle"/>
          </p:nvPr>
        </p:nvSpPr>
        <p:spPr>
          <a:xfrm flipH="1">
            <a:off x="5806476" y="3157143"/>
            <a:ext cx="24531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p:txBody>
      </p:sp>
      <p:sp>
        <p:nvSpPr>
          <p:cNvPr id="696" name="Google Shape;696;p51"/>
          <p:cNvSpPr txBox="1"/>
          <p:nvPr>
            <p:ph idx="14" type="subTitle"/>
          </p:nvPr>
        </p:nvSpPr>
        <p:spPr>
          <a:xfrm flipH="1">
            <a:off x="5806476" y="3523828"/>
            <a:ext cx="2453100" cy="577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97" name="Google Shape;697;p51"/>
          <p:cNvSpPr txBox="1"/>
          <p:nvPr>
            <p:ph hasCustomPrompt="1" idx="15" type="title"/>
          </p:nvPr>
        </p:nvSpPr>
        <p:spPr>
          <a:xfrm>
            <a:off x="4852249" y="3318626"/>
            <a:ext cx="9474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solidFill>
                  <a:schemeClr val="accent2"/>
                </a:solidFill>
              </a:defRPr>
            </a:lvl1pPr>
            <a:lvl2pPr lvl="1"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698" name="Google Shape;698;p51"/>
          <p:cNvSpPr txBox="1"/>
          <p:nvPr>
            <p:ph idx="16" type="ctrTitle"/>
          </p:nvPr>
        </p:nvSpPr>
        <p:spPr>
          <a:xfrm flipH="1">
            <a:off x="851824" y="3567989"/>
            <a:ext cx="2453100" cy="577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400"/>
              <a:buNone/>
              <a:defRPr/>
            </a:lvl1pPr>
            <a:lvl2pPr lvl="1" rtl="0">
              <a:spcBef>
                <a:spcPts val="0"/>
              </a:spcBef>
              <a:spcAft>
                <a:spcPts val="0"/>
              </a:spcAft>
              <a:buClr>
                <a:srgbClr val="434343"/>
              </a:buClr>
              <a:buSzPts val="1800"/>
              <a:buNone/>
              <a:defRPr sz="1800">
                <a:solidFill>
                  <a:srgbClr val="434343"/>
                </a:solidFill>
              </a:defRPr>
            </a:lvl2pPr>
            <a:lvl3pPr lvl="2" rtl="0">
              <a:spcBef>
                <a:spcPts val="0"/>
              </a:spcBef>
              <a:spcAft>
                <a:spcPts val="0"/>
              </a:spcAft>
              <a:buClr>
                <a:srgbClr val="434343"/>
              </a:buClr>
              <a:buSzPts val="1800"/>
              <a:buNone/>
              <a:defRPr sz="1800">
                <a:solidFill>
                  <a:srgbClr val="434343"/>
                </a:solidFill>
              </a:defRPr>
            </a:lvl3pPr>
            <a:lvl4pPr lvl="3" rtl="0">
              <a:spcBef>
                <a:spcPts val="0"/>
              </a:spcBef>
              <a:spcAft>
                <a:spcPts val="0"/>
              </a:spcAft>
              <a:buClr>
                <a:srgbClr val="434343"/>
              </a:buClr>
              <a:buSzPts val="1800"/>
              <a:buNone/>
              <a:defRPr sz="1800">
                <a:solidFill>
                  <a:srgbClr val="434343"/>
                </a:solidFill>
              </a:defRPr>
            </a:lvl4pPr>
            <a:lvl5pPr lvl="4" rtl="0">
              <a:spcBef>
                <a:spcPts val="0"/>
              </a:spcBef>
              <a:spcAft>
                <a:spcPts val="0"/>
              </a:spcAft>
              <a:buClr>
                <a:srgbClr val="434343"/>
              </a:buClr>
              <a:buSzPts val="1800"/>
              <a:buNone/>
              <a:defRPr sz="1800">
                <a:solidFill>
                  <a:srgbClr val="434343"/>
                </a:solidFill>
              </a:defRPr>
            </a:lvl5pPr>
            <a:lvl6pPr lvl="5" rtl="0">
              <a:spcBef>
                <a:spcPts val="0"/>
              </a:spcBef>
              <a:spcAft>
                <a:spcPts val="0"/>
              </a:spcAft>
              <a:buClr>
                <a:srgbClr val="434343"/>
              </a:buClr>
              <a:buSzPts val="1800"/>
              <a:buNone/>
              <a:defRPr sz="1800">
                <a:solidFill>
                  <a:srgbClr val="434343"/>
                </a:solidFill>
              </a:defRPr>
            </a:lvl6pPr>
            <a:lvl7pPr lvl="6" rtl="0">
              <a:spcBef>
                <a:spcPts val="0"/>
              </a:spcBef>
              <a:spcAft>
                <a:spcPts val="0"/>
              </a:spcAft>
              <a:buClr>
                <a:srgbClr val="434343"/>
              </a:buClr>
              <a:buSzPts val="1800"/>
              <a:buNone/>
              <a:defRPr sz="1800">
                <a:solidFill>
                  <a:srgbClr val="434343"/>
                </a:solidFill>
              </a:defRPr>
            </a:lvl7pPr>
            <a:lvl8pPr lvl="7" rtl="0">
              <a:spcBef>
                <a:spcPts val="0"/>
              </a:spcBef>
              <a:spcAft>
                <a:spcPts val="0"/>
              </a:spcAft>
              <a:buClr>
                <a:srgbClr val="434343"/>
              </a:buClr>
              <a:buSzPts val="1800"/>
              <a:buNone/>
              <a:defRPr sz="1800">
                <a:solidFill>
                  <a:srgbClr val="434343"/>
                </a:solidFill>
              </a:defRPr>
            </a:lvl8pPr>
            <a:lvl9pPr lvl="8" rtl="0">
              <a:spcBef>
                <a:spcPts val="0"/>
              </a:spcBef>
              <a:spcAft>
                <a:spcPts val="0"/>
              </a:spcAft>
              <a:buClr>
                <a:srgbClr val="434343"/>
              </a:buClr>
              <a:buSzPts val="1800"/>
              <a:buNone/>
              <a:defRPr sz="1800">
                <a:solidFill>
                  <a:srgbClr val="434343"/>
                </a:solidFill>
              </a:defRPr>
            </a:lvl9pPr>
          </a:lstStyle>
          <a:p/>
        </p:txBody>
      </p:sp>
      <p:sp>
        <p:nvSpPr>
          <p:cNvPr id="699" name="Google Shape;699;p51"/>
          <p:cNvSpPr txBox="1"/>
          <p:nvPr>
            <p:ph idx="17" type="subTitle"/>
          </p:nvPr>
        </p:nvSpPr>
        <p:spPr>
          <a:xfrm flipH="1">
            <a:off x="851824" y="3948096"/>
            <a:ext cx="2453100" cy="5778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700" name="Google Shape;700;p51"/>
          <p:cNvSpPr txBox="1"/>
          <p:nvPr>
            <p:ph hasCustomPrompt="1" idx="18" type="title"/>
          </p:nvPr>
        </p:nvSpPr>
        <p:spPr>
          <a:xfrm>
            <a:off x="3251519" y="3710422"/>
            <a:ext cx="9474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5500"/>
              <a:buNone/>
              <a:defRPr sz="3600">
                <a:solidFill>
                  <a:schemeClr val="accent2"/>
                </a:solidFill>
              </a:defRPr>
            </a:lvl1pPr>
            <a:lvl2pPr lvl="1"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eader 5">
  <p:cSld name="CUSTOM_6_1_1_1">
    <p:spTree>
      <p:nvGrpSpPr>
        <p:cNvPr id="701" name="Shape 701"/>
        <p:cNvGrpSpPr/>
        <p:nvPr/>
      </p:nvGrpSpPr>
      <p:grpSpPr>
        <a:xfrm>
          <a:off x="0" y="0"/>
          <a:ext cx="0" cy="0"/>
          <a:chOff x="0" y="0"/>
          <a:chExt cx="0" cy="0"/>
        </a:xfrm>
      </p:grpSpPr>
      <p:sp>
        <p:nvSpPr>
          <p:cNvPr id="702" name="Google Shape;702;p52"/>
          <p:cNvSpPr txBox="1"/>
          <p:nvPr>
            <p:ph type="ctrTitle"/>
          </p:nvPr>
        </p:nvSpPr>
        <p:spPr>
          <a:xfrm flipH="1">
            <a:off x="2726844" y="1355377"/>
            <a:ext cx="3690300" cy="453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None/>
              <a:defRPr sz="4000"/>
            </a:lvl1pPr>
            <a:lvl2pPr lvl="1" rtl="0" algn="ctr">
              <a:spcBef>
                <a:spcPts val="0"/>
              </a:spcBef>
              <a:spcAft>
                <a:spcPts val="0"/>
              </a:spcAft>
              <a:buClr>
                <a:srgbClr val="434343"/>
              </a:buClr>
              <a:buSzPts val="1800"/>
              <a:buNone/>
              <a:defRPr sz="1800">
                <a:solidFill>
                  <a:srgbClr val="434343"/>
                </a:solidFill>
              </a:defRPr>
            </a:lvl2pPr>
            <a:lvl3pPr lvl="2" rtl="0" algn="ctr">
              <a:spcBef>
                <a:spcPts val="0"/>
              </a:spcBef>
              <a:spcAft>
                <a:spcPts val="0"/>
              </a:spcAft>
              <a:buClr>
                <a:srgbClr val="434343"/>
              </a:buClr>
              <a:buSzPts val="1800"/>
              <a:buNone/>
              <a:defRPr sz="1800">
                <a:solidFill>
                  <a:srgbClr val="434343"/>
                </a:solidFill>
              </a:defRPr>
            </a:lvl3pPr>
            <a:lvl4pPr lvl="3" rtl="0" algn="ctr">
              <a:spcBef>
                <a:spcPts val="0"/>
              </a:spcBef>
              <a:spcAft>
                <a:spcPts val="0"/>
              </a:spcAft>
              <a:buClr>
                <a:srgbClr val="434343"/>
              </a:buClr>
              <a:buSzPts val="1800"/>
              <a:buNone/>
              <a:defRPr sz="1800">
                <a:solidFill>
                  <a:srgbClr val="434343"/>
                </a:solidFill>
              </a:defRPr>
            </a:lvl4pPr>
            <a:lvl5pPr lvl="4" rtl="0" algn="ctr">
              <a:spcBef>
                <a:spcPts val="0"/>
              </a:spcBef>
              <a:spcAft>
                <a:spcPts val="0"/>
              </a:spcAft>
              <a:buClr>
                <a:srgbClr val="434343"/>
              </a:buClr>
              <a:buSzPts val="1800"/>
              <a:buNone/>
              <a:defRPr sz="1800">
                <a:solidFill>
                  <a:srgbClr val="434343"/>
                </a:solidFill>
              </a:defRPr>
            </a:lvl5pPr>
            <a:lvl6pPr lvl="5" rtl="0" algn="ctr">
              <a:spcBef>
                <a:spcPts val="0"/>
              </a:spcBef>
              <a:spcAft>
                <a:spcPts val="0"/>
              </a:spcAft>
              <a:buClr>
                <a:srgbClr val="434343"/>
              </a:buClr>
              <a:buSzPts val="1800"/>
              <a:buNone/>
              <a:defRPr sz="1800">
                <a:solidFill>
                  <a:srgbClr val="434343"/>
                </a:solidFill>
              </a:defRPr>
            </a:lvl6pPr>
            <a:lvl7pPr lvl="6" rtl="0" algn="ctr">
              <a:spcBef>
                <a:spcPts val="0"/>
              </a:spcBef>
              <a:spcAft>
                <a:spcPts val="0"/>
              </a:spcAft>
              <a:buClr>
                <a:srgbClr val="434343"/>
              </a:buClr>
              <a:buSzPts val="1800"/>
              <a:buNone/>
              <a:defRPr sz="1800">
                <a:solidFill>
                  <a:srgbClr val="434343"/>
                </a:solidFill>
              </a:defRPr>
            </a:lvl7pPr>
            <a:lvl8pPr lvl="7" rtl="0" algn="ctr">
              <a:spcBef>
                <a:spcPts val="0"/>
              </a:spcBef>
              <a:spcAft>
                <a:spcPts val="0"/>
              </a:spcAft>
              <a:buClr>
                <a:srgbClr val="434343"/>
              </a:buClr>
              <a:buSzPts val="1800"/>
              <a:buNone/>
              <a:defRPr sz="1800">
                <a:solidFill>
                  <a:srgbClr val="434343"/>
                </a:solidFill>
              </a:defRPr>
            </a:lvl8pPr>
            <a:lvl9pPr lvl="8" rtl="0" algn="ctr">
              <a:spcBef>
                <a:spcPts val="0"/>
              </a:spcBef>
              <a:spcAft>
                <a:spcPts val="0"/>
              </a:spcAft>
              <a:buClr>
                <a:srgbClr val="434343"/>
              </a:buClr>
              <a:buSzPts val="1800"/>
              <a:buNone/>
              <a:defRPr sz="1800">
                <a:solidFill>
                  <a:srgbClr val="434343"/>
                </a:solidFill>
              </a:defRPr>
            </a:lvl9pPr>
          </a:lstStyle>
          <a:p/>
        </p:txBody>
      </p:sp>
      <p:sp>
        <p:nvSpPr>
          <p:cNvPr id="703" name="Google Shape;703;p52"/>
          <p:cNvSpPr txBox="1"/>
          <p:nvPr>
            <p:ph idx="1" type="subTitle"/>
          </p:nvPr>
        </p:nvSpPr>
        <p:spPr>
          <a:xfrm flipH="1">
            <a:off x="3292044" y="3057930"/>
            <a:ext cx="2559900" cy="5778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704" name="Google Shape;704;p52"/>
          <p:cNvSpPr txBox="1"/>
          <p:nvPr>
            <p:ph hasCustomPrompt="1" idx="2" type="title"/>
          </p:nvPr>
        </p:nvSpPr>
        <p:spPr>
          <a:xfrm flipH="1">
            <a:off x="3451644" y="2126971"/>
            <a:ext cx="2240700" cy="577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2"/>
              </a:buClr>
              <a:buSzPts val="5500"/>
              <a:buNone/>
              <a:defRPr sz="9600">
                <a:solidFill>
                  <a:schemeClr val="lt2"/>
                </a:solidFill>
              </a:defRPr>
            </a:lvl1pPr>
            <a:lvl2pPr lvl="1"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05" name="Shape 705"/>
        <p:cNvGrpSpPr/>
        <p:nvPr/>
      </p:nvGrpSpPr>
      <p:grpSpPr>
        <a:xfrm>
          <a:off x="0" y="0"/>
          <a:ext cx="0" cy="0"/>
          <a:chOff x="0" y="0"/>
          <a:chExt cx="0" cy="0"/>
        </a:xfrm>
      </p:grpSpPr>
      <p:sp>
        <p:nvSpPr>
          <p:cNvPr id="706" name="Google Shape;706;p53"/>
          <p:cNvSpPr txBox="1"/>
          <p:nvPr>
            <p:ph type="ctrTitle"/>
          </p:nvPr>
        </p:nvSpPr>
        <p:spPr>
          <a:xfrm>
            <a:off x="899250" y="4128125"/>
            <a:ext cx="7345500" cy="577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Clr>
                <a:srgbClr val="434343"/>
              </a:buClr>
              <a:buSzPts val="4800"/>
              <a:buNone/>
              <a:defRPr sz="4800">
                <a:solidFill>
                  <a:srgbClr val="434343"/>
                </a:solidFill>
              </a:defRPr>
            </a:lvl2pPr>
            <a:lvl3pPr lvl="2" rtl="0" algn="ctr">
              <a:spcBef>
                <a:spcPts val="0"/>
              </a:spcBef>
              <a:spcAft>
                <a:spcPts val="0"/>
              </a:spcAft>
              <a:buClr>
                <a:srgbClr val="434343"/>
              </a:buClr>
              <a:buSzPts val="4800"/>
              <a:buNone/>
              <a:defRPr sz="4800">
                <a:solidFill>
                  <a:srgbClr val="434343"/>
                </a:solidFill>
              </a:defRPr>
            </a:lvl3pPr>
            <a:lvl4pPr lvl="3" rtl="0" algn="ctr">
              <a:spcBef>
                <a:spcPts val="0"/>
              </a:spcBef>
              <a:spcAft>
                <a:spcPts val="0"/>
              </a:spcAft>
              <a:buClr>
                <a:srgbClr val="434343"/>
              </a:buClr>
              <a:buSzPts val="4800"/>
              <a:buNone/>
              <a:defRPr sz="4800">
                <a:solidFill>
                  <a:srgbClr val="434343"/>
                </a:solidFill>
              </a:defRPr>
            </a:lvl4pPr>
            <a:lvl5pPr lvl="4" rtl="0" algn="ctr">
              <a:spcBef>
                <a:spcPts val="0"/>
              </a:spcBef>
              <a:spcAft>
                <a:spcPts val="0"/>
              </a:spcAft>
              <a:buClr>
                <a:srgbClr val="434343"/>
              </a:buClr>
              <a:buSzPts val="4800"/>
              <a:buNone/>
              <a:defRPr sz="4800">
                <a:solidFill>
                  <a:srgbClr val="434343"/>
                </a:solidFill>
              </a:defRPr>
            </a:lvl5pPr>
            <a:lvl6pPr lvl="5" rtl="0" algn="ctr">
              <a:spcBef>
                <a:spcPts val="0"/>
              </a:spcBef>
              <a:spcAft>
                <a:spcPts val="0"/>
              </a:spcAft>
              <a:buClr>
                <a:srgbClr val="434343"/>
              </a:buClr>
              <a:buSzPts val="4800"/>
              <a:buNone/>
              <a:defRPr sz="4800">
                <a:solidFill>
                  <a:srgbClr val="434343"/>
                </a:solidFill>
              </a:defRPr>
            </a:lvl6pPr>
            <a:lvl7pPr lvl="6" rtl="0" algn="ctr">
              <a:spcBef>
                <a:spcPts val="0"/>
              </a:spcBef>
              <a:spcAft>
                <a:spcPts val="0"/>
              </a:spcAft>
              <a:buClr>
                <a:srgbClr val="434343"/>
              </a:buClr>
              <a:buSzPts val="4800"/>
              <a:buNone/>
              <a:defRPr sz="4800">
                <a:solidFill>
                  <a:srgbClr val="434343"/>
                </a:solidFill>
              </a:defRPr>
            </a:lvl7pPr>
            <a:lvl8pPr lvl="7" rtl="0" algn="ctr">
              <a:spcBef>
                <a:spcPts val="0"/>
              </a:spcBef>
              <a:spcAft>
                <a:spcPts val="0"/>
              </a:spcAft>
              <a:buClr>
                <a:srgbClr val="434343"/>
              </a:buClr>
              <a:buSzPts val="4800"/>
              <a:buNone/>
              <a:defRPr sz="4800">
                <a:solidFill>
                  <a:srgbClr val="434343"/>
                </a:solidFill>
              </a:defRPr>
            </a:lvl8pPr>
            <a:lvl9pPr lvl="8" rtl="0" algn="ctr">
              <a:spcBef>
                <a:spcPts val="0"/>
              </a:spcBef>
              <a:spcAft>
                <a:spcPts val="0"/>
              </a:spcAft>
              <a:buClr>
                <a:srgbClr val="434343"/>
              </a:buClr>
              <a:buSzPts val="4800"/>
              <a:buNone/>
              <a:defRPr sz="4800">
                <a:solidFill>
                  <a:srgbClr val="434343"/>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sp>
        <p:nvSpPr>
          <p:cNvPr id="63" name="Google Shape;63;p7"/>
          <p:cNvSpPr/>
          <p:nvPr/>
        </p:nvSpPr>
        <p:spPr>
          <a:xfrm>
            <a:off x="720000" y="1188900"/>
            <a:ext cx="7704000" cy="3414600"/>
          </a:xfrm>
          <a:prstGeom prst="roundRect">
            <a:avLst>
              <a:gd fmla="val 4651"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7"/>
          <p:cNvSpPr txBox="1"/>
          <p:nvPr>
            <p:ph type="title"/>
          </p:nvPr>
        </p:nvSpPr>
        <p:spPr>
          <a:xfrm>
            <a:off x="720000" y="540000"/>
            <a:ext cx="77040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5" name="Google Shape;65;p7"/>
          <p:cNvSpPr txBox="1"/>
          <p:nvPr>
            <p:ph idx="1" type="body"/>
          </p:nvPr>
        </p:nvSpPr>
        <p:spPr>
          <a:xfrm>
            <a:off x="1056600" y="1598400"/>
            <a:ext cx="3492000" cy="2595600"/>
          </a:xfrm>
          <a:prstGeom prst="rect">
            <a:avLst/>
          </a:prstGeom>
        </p:spPr>
        <p:txBody>
          <a:bodyPr anchorCtr="0" anchor="ctr" bIns="91425" lIns="91425" spcFirstLastPara="1" rIns="91425" wrap="square" tIns="91425">
            <a:noAutofit/>
          </a:bodyPr>
          <a:lstStyle>
            <a:lvl1pPr indent="-279400" lvl="0" marL="457200" rtl="0">
              <a:lnSpc>
                <a:spcPct val="100000"/>
              </a:lnSpc>
              <a:spcBef>
                <a:spcPts val="0"/>
              </a:spcBef>
              <a:spcAft>
                <a:spcPts val="0"/>
              </a:spcAft>
              <a:buSzPts val="800"/>
              <a:buFont typeface="Open Sans"/>
              <a:buChar char="●"/>
              <a:defRPr sz="1400"/>
            </a:lvl1pPr>
            <a:lvl2pPr indent="-279400" lvl="1" marL="914400" rtl="0">
              <a:lnSpc>
                <a:spcPct val="115000"/>
              </a:lnSpc>
              <a:spcBef>
                <a:spcPts val="0"/>
              </a:spcBef>
              <a:spcAft>
                <a:spcPts val="0"/>
              </a:spcAft>
              <a:buSzPts val="800"/>
              <a:buFont typeface="Open Sans"/>
              <a:buChar char="○"/>
              <a:defRPr/>
            </a:lvl2pPr>
            <a:lvl3pPr indent="-279400" lvl="2" marL="1371600" rtl="0">
              <a:lnSpc>
                <a:spcPct val="115000"/>
              </a:lnSpc>
              <a:spcBef>
                <a:spcPts val="0"/>
              </a:spcBef>
              <a:spcAft>
                <a:spcPts val="0"/>
              </a:spcAft>
              <a:buSzPts val="800"/>
              <a:buFont typeface="Open Sans"/>
              <a:buChar char="■"/>
              <a:defRPr/>
            </a:lvl3pPr>
            <a:lvl4pPr indent="-279400" lvl="3" marL="1828800" rtl="0">
              <a:lnSpc>
                <a:spcPct val="115000"/>
              </a:lnSpc>
              <a:spcBef>
                <a:spcPts val="0"/>
              </a:spcBef>
              <a:spcAft>
                <a:spcPts val="0"/>
              </a:spcAft>
              <a:buSzPts val="800"/>
              <a:buFont typeface="Open Sans"/>
              <a:buChar char="●"/>
              <a:defRPr/>
            </a:lvl4pPr>
            <a:lvl5pPr indent="-304800" lvl="4" marL="2286000" rtl="0">
              <a:lnSpc>
                <a:spcPct val="115000"/>
              </a:lnSpc>
              <a:spcBef>
                <a:spcPts val="0"/>
              </a:spcBef>
              <a:spcAft>
                <a:spcPts val="0"/>
              </a:spcAft>
              <a:buSzPts val="1200"/>
              <a:buFont typeface="Open Sans"/>
              <a:buChar char="○"/>
              <a:defRPr/>
            </a:lvl5pPr>
            <a:lvl6pPr indent="-304800" lvl="5" marL="2743200" rtl="0">
              <a:lnSpc>
                <a:spcPct val="115000"/>
              </a:lnSpc>
              <a:spcBef>
                <a:spcPts val="0"/>
              </a:spcBef>
              <a:spcAft>
                <a:spcPts val="0"/>
              </a:spcAft>
              <a:buSzPts val="1200"/>
              <a:buFont typeface="Open Sans"/>
              <a:buChar char="■"/>
              <a:defRPr/>
            </a:lvl6pPr>
            <a:lvl7pPr indent="-273050" lvl="6" marL="3200400" rtl="0">
              <a:lnSpc>
                <a:spcPct val="115000"/>
              </a:lnSpc>
              <a:spcBef>
                <a:spcPts val="0"/>
              </a:spcBef>
              <a:spcAft>
                <a:spcPts val="0"/>
              </a:spcAft>
              <a:buSzPts val="700"/>
              <a:buFont typeface="Open Sans"/>
              <a:buChar char="●"/>
              <a:defRPr/>
            </a:lvl7pPr>
            <a:lvl8pPr indent="-273050" lvl="7" marL="3657600" rtl="0">
              <a:lnSpc>
                <a:spcPct val="115000"/>
              </a:lnSpc>
              <a:spcBef>
                <a:spcPts val="0"/>
              </a:spcBef>
              <a:spcAft>
                <a:spcPts val="0"/>
              </a:spcAft>
              <a:buSzPts val="700"/>
              <a:buFont typeface="Open Sans"/>
              <a:buChar char="○"/>
              <a:defRPr/>
            </a:lvl8pPr>
            <a:lvl9pPr indent="-266700" lvl="8" marL="4114800" rtl="0">
              <a:lnSpc>
                <a:spcPct val="115000"/>
              </a:lnSpc>
              <a:spcBef>
                <a:spcPts val="0"/>
              </a:spcBef>
              <a:spcAft>
                <a:spcPts val="0"/>
              </a:spcAft>
              <a:buSzPts val="600"/>
              <a:buFont typeface="Open Sans"/>
              <a:buChar char="■"/>
              <a:defRPr/>
            </a:lvl9pPr>
          </a:lstStyle>
          <a:p/>
        </p:txBody>
      </p:sp>
      <p:grpSp>
        <p:nvGrpSpPr>
          <p:cNvPr id="66" name="Google Shape;66;p7"/>
          <p:cNvGrpSpPr/>
          <p:nvPr/>
        </p:nvGrpSpPr>
        <p:grpSpPr>
          <a:xfrm>
            <a:off x="8424000" y="209250"/>
            <a:ext cx="433550" cy="78899"/>
            <a:chOff x="8424000" y="285450"/>
            <a:chExt cx="433550" cy="78899"/>
          </a:xfrm>
        </p:grpSpPr>
        <p:cxnSp>
          <p:nvCxnSpPr>
            <p:cNvPr id="67" name="Google Shape;67;p7"/>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68" name="Google Shape;68;p7"/>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 name="Google Shape;69;p7"/>
            <p:cNvGrpSpPr/>
            <p:nvPr/>
          </p:nvGrpSpPr>
          <p:grpSpPr>
            <a:xfrm>
              <a:off x="8785929" y="285450"/>
              <a:ext cx="71621" cy="78899"/>
              <a:chOff x="3621700" y="273825"/>
              <a:chExt cx="100875" cy="111125"/>
            </a:xfrm>
          </p:grpSpPr>
          <p:cxnSp>
            <p:nvCxnSpPr>
              <p:cNvPr id="70" name="Google Shape;70;p7"/>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71" name="Google Shape;71;p7"/>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2" name="Shape 72"/>
        <p:cNvGrpSpPr/>
        <p:nvPr/>
      </p:nvGrpSpPr>
      <p:grpSpPr>
        <a:xfrm>
          <a:off x="0" y="0"/>
          <a:ext cx="0" cy="0"/>
          <a:chOff x="0" y="0"/>
          <a:chExt cx="0" cy="0"/>
        </a:xfrm>
      </p:grpSpPr>
      <p:sp>
        <p:nvSpPr>
          <p:cNvPr id="73" name="Google Shape;73;p8"/>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txBox="1"/>
          <p:nvPr>
            <p:ph type="title"/>
          </p:nvPr>
        </p:nvSpPr>
        <p:spPr>
          <a:xfrm>
            <a:off x="948600" y="1214800"/>
            <a:ext cx="5883600" cy="2728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96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75" name="Google Shape;75;p8"/>
          <p:cNvGrpSpPr/>
          <p:nvPr/>
        </p:nvGrpSpPr>
        <p:grpSpPr>
          <a:xfrm>
            <a:off x="8424000" y="209250"/>
            <a:ext cx="433550" cy="78899"/>
            <a:chOff x="8424000" y="285450"/>
            <a:chExt cx="433550" cy="78899"/>
          </a:xfrm>
        </p:grpSpPr>
        <p:cxnSp>
          <p:nvCxnSpPr>
            <p:cNvPr id="76" name="Google Shape;76;p8"/>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77" name="Google Shape;77;p8"/>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8"/>
            <p:cNvGrpSpPr/>
            <p:nvPr/>
          </p:nvGrpSpPr>
          <p:grpSpPr>
            <a:xfrm>
              <a:off x="8785929" y="285450"/>
              <a:ext cx="71621" cy="78899"/>
              <a:chOff x="3621700" y="273825"/>
              <a:chExt cx="100875" cy="111125"/>
            </a:xfrm>
          </p:grpSpPr>
          <p:cxnSp>
            <p:nvCxnSpPr>
              <p:cNvPr id="79" name="Google Shape;79;p8"/>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80" name="Google Shape;80;p8"/>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1" name="Shape 81"/>
        <p:cNvGrpSpPr/>
        <p:nvPr/>
      </p:nvGrpSpPr>
      <p:grpSpPr>
        <a:xfrm>
          <a:off x="0" y="0"/>
          <a:ext cx="0" cy="0"/>
          <a:chOff x="0" y="0"/>
          <a:chExt cx="0" cy="0"/>
        </a:xfrm>
      </p:grpSpPr>
      <p:sp>
        <p:nvSpPr>
          <p:cNvPr id="82" name="Google Shape;82;p9"/>
          <p:cNvSpPr/>
          <p:nvPr/>
        </p:nvSpPr>
        <p:spPr>
          <a:xfrm>
            <a:off x="720000" y="747500"/>
            <a:ext cx="7704000" cy="3663300"/>
          </a:xfrm>
          <a:prstGeom prst="roundRect">
            <a:avLst>
              <a:gd fmla="val 3982" name="adj"/>
            </a:avLst>
          </a:prstGeom>
          <a:solidFill>
            <a:srgbClr val="2928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9"/>
          <p:cNvSpPr txBox="1"/>
          <p:nvPr>
            <p:ph type="title"/>
          </p:nvPr>
        </p:nvSpPr>
        <p:spPr>
          <a:xfrm>
            <a:off x="4437900" y="1321100"/>
            <a:ext cx="3617700" cy="7974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4" name="Google Shape;84;p9"/>
          <p:cNvSpPr txBox="1"/>
          <p:nvPr>
            <p:ph idx="1" type="subTitle"/>
          </p:nvPr>
        </p:nvSpPr>
        <p:spPr>
          <a:xfrm>
            <a:off x="4437900" y="2183600"/>
            <a:ext cx="3617700" cy="15885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dk2"/>
                </a:solidFill>
                <a:latin typeface="Fira Code"/>
                <a:ea typeface="Fira Code"/>
                <a:cs typeface="Fira Code"/>
                <a:sym typeface="Fira Cod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85" name="Google Shape;85;p9"/>
          <p:cNvGrpSpPr/>
          <p:nvPr/>
        </p:nvGrpSpPr>
        <p:grpSpPr>
          <a:xfrm>
            <a:off x="8424000" y="209250"/>
            <a:ext cx="433550" cy="78899"/>
            <a:chOff x="8424000" y="285450"/>
            <a:chExt cx="433550" cy="78899"/>
          </a:xfrm>
        </p:grpSpPr>
        <p:cxnSp>
          <p:nvCxnSpPr>
            <p:cNvPr id="86" name="Google Shape;86;p9"/>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87" name="Google Shape;87;p9"/>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785929" y="285450"/>
              <a:ext cx="71621" cy="78899"/>
              <a:chOff x="3621700" y="273825"/>
              <a:chExt cx="100875" cy="111125"/>
            </a:xfrm>
          </p:grpSpPr>
          <p:cxnSp>
            <p:nvCxnSpPr>
              <p:cNvPr id="89" name="Google Shape;89;p9"/>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90" name="Google Shape;90;p9"/>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1" name="Shape 91"/>
        <p:cNvGrpSpPr/>
        <p:nvPr/>
      </p:nvGrpSpPr>
      <p:grpSpPr>
        <a:xfrm>
          <a:off x="0" y="0"/>
          <a:ext cx="0" cy="0"/>
          <a:chOff x="0" y="0"/>
          <a:chExt cx="0" cy="0"/>
        </a:xfrm>
      </p:grpSpPr>
      <p:sp>
        <p:nvSpPr>
          <p:cNvPr id="92" name="Google Shape;92;p10"/>
          <p:cNvSpPr txBox="1"/>
          <p:nvPr>
            <p:ph type="title"/>
          </p:nvPr>
        </p:nvSpPr>
        <p:spPr>
          <a:xfrm>
            <a:off x="1342450" y="1242525"/>
            <a:ext cx="2920800" cy="2658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4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93" name="Google Shape;93;p10"/>
          <p:cNvGrpSpPr/>
          <p:nvPr/>
        </p:nvGrpSpPr>
        <p:grpSpPr>
          <a:xfrm>
            <a:off x="8424000" y="209250"/>
            <a:ext cx="433550" cy="78899"/>
            <a:chOff x="8424000" y="285450"/>
            <a:chExt cx="433550" cy="78899"/>
          </a:xfrm>
        </p:grpSpPr>
        <p:cxnSp>
          <p:nvCxnSpPr>
            <p:cNvPr id="94" name="Google Shape;94;p10"/>
            <p:cNvCxnSpPr/>
            <p:nvPr/>
          </p:nvCxnSpPr>
          <p:spPr>
            <a:xfrm>
              <a:off x="8424000" y="324895"/>
              <a:ext cx="78900" cy="0"/>
            </a:xfrm>
            <a:prstGeom prst="straightConnector1">
              <a:avLst/>
            </a:prstGeom>
            <a:noFill/>
            <a:ln cap="rnd" cmpd="sng" w="9525">
              <a:solidFill>
                <a:schemeClr val="dk2"/>
              </a:solidFill>
              <a:prstDash val="solid"/>
              <a:round/>
              <a:headEnd len="med" w="med" type="none"/>
              <a:tailEnd len="med" w="med" type="none"/>
            </a:ln>
          </p:spPr>
        </p:cxnSp>
        <p:sp>
          <p:nvSpPr>
            <p:cNvPr id="95" name="Google Shape;95;p10"/>
            <p:cNvSpPr/>
            <p:nvPr/>
          </p:nvSpPr>
          <p:spPr>
            <a:xfrm>
              <a:off x="8605260" y="285810"/>
              <a:ext cx="78300" cy="78300"/>
            </a:xfrm>
            <a:prstGeom prst="roundRect">
              <a:avLst>
                <a:gd fmla="val 16667" name="adj"/>
              </a:avLst>
            </a:pr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10"/>
            <p:cNvGrpSpPr/>
            <p:nvPr/>
          </p:nvGrpSpPr>
          <p:grpSpPr>
            <a:xfrm>
              <a:off x="8785929" y="285450"/>
              <a:ext cx="71621" cy="78899"/>
              <a:chOff x="3621700" y="273825"/>
              <a:chExt cx="100875" cy="111125"/>
            </a:xfrm>
          </p:grpSpPr>
          <p:cxnSp>
            <p:nvCxnSpPr>
              <p:cNvPr id="97" name="Google Shape;97;p10"/>
              <p:cNvCxnSpPr/>
              <p:nvPr/>
            </p:nvCxnSpPr>
            <p:spPr>
              <a:xfrm>
                <a:off x="3627175" y="274850"/>
                <a:ext cx="95400" cy="110100"/>
              </a:xfrm>
              <a:prstGeom prst="straightConnector1">
                <a:avLst/>
              </a:prstGeom>
              <a:noFill/>
              <a:ln cap="rnd" cmpd="sng" w="9525">
                <a:solidFill>
                  <a:schemeClr val="dk2"/>
                </a:solidFill>
                <a:prstDash val="solid"/>
                <a:round/>
                <a:headEnd len="med" w="med" type="none"/>
                <a:tailEnd len="med" w="med" type="none"/>
              </a:ln>
            </p:spPr>
          </p:cxnSp>
          <p:cxnSp>
            <p:nvCxnSpPr>
              <p:cNvPr id="98" name="Google Shape;98;p10"/>
              <p:cNvCxnSpPr/>
              <p:nvPr/>
            </p:nvCxnSpPr>
            <p:spPr>
              <a:xfrm flipH="1">
                <a:off x="3621700" y="273825"/>
                <a:ext cx="95400" cy="110100"/>
              </a:xfrm>
              <a:prstGeom prst="straightConnector1">
                <a:avLst/>
              </a:prstGeom>
              <a:noFill/>
              <a:ln cap="rnd" cmpd="sng" w="9525">
                <a:solidFill>
                  <a:schemeClr val="dk2"/>
                </a:solidFill>
                <a:prstDash val="solid"/>
                <a:round/>
                <a:headEnd len="med" w="med" type="none"/>
                <a:tailEnd len="med" w="med" type="none"/>
              </a:ln>
            </p:spPr>
          </p:cxnSp>
        </p:grpSp>
      </p:gr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slideLayout" Target="../slideLayouts/slideLayout51.xml"/><Relationship Id="rId50" Type="http://schemas.openxmlformats.org/officeDocument/2006/relationships/slideLayout" Target="../slideLayouts/slideLayout50.xml"/><Relationship Id="rId53" Type="http://schemas.openxmlformats.org/officeDocument/2006/relationships/theme" Target="../theme/theme2.xml"/><Relationship Id="rId52" Type="http://schemas.openxmlformats.org/officeDocument/2006/relationships/slideLayout" Target="../slideLayouts/slideLayout5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616200"/>
            <a:ext cx="7704000" cy="5727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1pPr>
            <a:lvl2pPr lvl="1"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2pPr>
            <a:lvl3pPr lvl="2"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3pPr>
            <a:lvl4pPr lvl="3"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4pPr>
            <a:lvl5pPr lvl="4"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5pPr>
            <a:lvl6pPr lvl="5"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6pPr>
            <a:lvl7pPr lvl="6"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7pPr>
            <a:lvl8pPr lvl="7"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8pPr>
            <a:lvl9pPr lvl="8" rtl="0">
              <a:spcBef>
                <a:spcPts val="0"/>
              </a:spcBef>
              <a:spcAft>
                <a:spcPts val="0"/>
              </a:spcAft>
              <a:buClr>
                <a:schemeClr val="dk2"/>
              </a:buClr>
              <a:buSzPts val="3000"/>
              <a:buFont typeface="Oswald"/>
              <a:buNone/>
              <a:defRPr b="1"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720000" y="1152475"/>
            <a:ext cx="7704000" cy="3416400"/>
          </a:xfrm>
          <a:prstGeom prst="rect">
            <a:avLst/>
          </a:prstGeom>
          <a:noFill/>
          <a:ln>
            <a:noFill/>
          </a:ln>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dk2"/>
              </a:buClr>
              <a:buSzPts val="1400"/>
              <a:buFont typeface="Fira Code"/>
              <a:buChar char="●"/>
              <a:defRPr>
                <a:solidFill>
                  <a:schemeClr val="dk2"/>
                </a:solidFill>
                <a:latin typeface="Fira Code"/>
                <a:ea typeface="Fira Code"/>
                <a:cs typeface="Fira Code"/>
                <a:sym typeface="Fira Code"/>
              </a:defRPr>
            </a:lvl1pPr>
            <a:lvl2pPr indent="-317500" lvl="1" marL="9144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2pPr>
            <a:lvl3pPr indent="-317500" lvl="2" marL="13716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3pPr>
            <a:lvl4pPr indent="-317500" lvl="3" marL="18288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4pPr>
            <a:lvl5pPr indent="-317500" lvl="4" marL="22860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5pPr>
            <a:lvl6pPr indent="-317500" lvl="5" marL="27432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6pPr>
            <a:lvl7pPr indent="-317500" lvl="6" marL="32004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7pPr>
            <a:lvl8pPr indent="-317500" lvl="7" marL="3657600" rtl="0">
              <a:lnSpc>
                <a:spcPct val="115000"/>
              </a:lnSpc>
              <a:spcBef>
                <a:spcPts val="1600"/>
              </a:spcBef>
              <a:spcAft>
                <a:spcPts val="0"/>
              </a:spcAft>
              <a:buClr>
                <a:schemeClr val="dk2"/>
              </a:buClr>
              <a:buSzPts val="1400"/>
              <a:buFont typeface="Fira Code"/>
              <a:buChar char="○"/>
              <a:defRPr>
                <a:solidFill>
                  <a:schemeClr val="dk2"/>
                </a:solidFill>
                <a:latin typeface="Fira Code"/>
                <a:ea typeface="Fira Code"/>
                <a:cs typeface="Fira Code"/>
                <a:sym typeface="Fira Code"/>
              </a:defRPr>
            </a:lvl8pPr>
            <a:lvl9pPr indent="-317500" lvl="8" marL="4114800" rtl="0">
              <a:lnSpc>
                <a:spcPct val="115000"/>
              </a:lnSpc>
              <a:spcBef>
                <a:spcPts val="1600"/>
              </a:spcBef>
              <a:spcAft>
                <a:spcPts val="1600"/>
              </a:spcAft>
              <a:buClr>
                <a:schemeClr val="dk2"/>
              </a:buClr>
              <a:buSzPts val="1400"/>
              <a:buFont typeface="Fira Code"/>
              <a:buChar char="■"/>
              <a:defRPr>
                <a:solidFill>
                  <a:schemeClr val="dk2"/>
                </a:solidFill>
                <a:latin typeface="Fira Code"/>
                <a:ea typeface="Fira Code"/>
                <a:cs typeface="Fira Code"/>
                <a:sym typeface="Fira Cod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slide" Target="/ppt/slid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image" Target="../media/image6.png"/><Relationship Id="rId6"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3.xml"/><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slide" Target="/ppt/slid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8.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slide" Target="/ppt/slides/slide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slide" Target="/ppt/slides/slide6.xml"/><Relationship Id="rId4" Type="http://schemas.openxmlformats.org/officeDocument/2006/relationships/slide" Target="/ppt/slides/slide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6.xml"/><Relationship Id="rId4" Type="http://schemas.openxmlformats.org/officeDocument/2006/relationships/slide" Target="/ppt/slides/slide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0.xml"/><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slide" Target="/ppt/slides/slide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23.xml"/><Relationship Id="rId3" Type="http://schemas.openxmlformats.org/officeDocument/2006/relationships/slide" Target="/ppt/slides/slide6.xml"/><Relationship Id="rId4" Type="http://schemas.openxmlformats.org/officeDocument/2006/relationships/slide" Target="/ppt/slides/slide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xml"/><Relationship Id="rId3" Type="http://schemas.openxmlformats.org/officeDocument/2006/relationships/slide" Target="/ppt/slides/slide6.xml"/><Relationship Id="rId4" Type="http://schemas.openxmlformats.org/officeDocument/2006/relationships/slide" Target="/ppt/slides/slide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slide" Target="/ppt/slides/slide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slide" Target="/ppt/slides/slide6.xml"/><Relationship Id="rId4" Type="http://schemas.openxmlformats.org/officeDocument/2006/relationships/slide" Target="/ppt/slid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7.xml"/><Relationship Id="rId3" Type="http://schemas.openxmlformats.org/officeDocument/2006/relationships/slide" Target="/ppt/slides/slide6.xml"/><Relationship Id="rId4" Type="http://schemas.openxmlformats.org/officeDocument/2006/relationships/slide" Target="/ppt/slides/slide6.xml"/><Relationship Id="rId5" Type="http://schemas.openxmlformats.org/officeDocument/2006/relationships/image" Target="../media/image15.png"/><Relationship Id="rId6"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slide" Target="/ppt/slides/slide8.xml"/><Relationship Id="rId4" Type="http://schemas.openxmlformats.org/officeDocument/2006/relationships/slide" Target="/ppt/slides/slide8.xml"/><Relationship Id="rId5"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9.xml"/><Relationship Id="rId3" Type="http://schemas.openxmlformats.org/officeDocument/2006/relationships/slide" Target="/ppt/slides/slide6.xml"/><Relationship Id="rId4" Type="http://schemas.openxmlformats.org/officeDocument/2006/relationships/slide" Target="/ppt/slid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0" name="Shape 710"/>
        <p:cNvGrpSpPr/>
        <p:nvPr/>
      </p:nvGrpSpPr>
      <p:grpSpPr>
        <a:xfrm>
          <a:off x="0" y="0"/>
          <a:ext cx="0" cy="0"/>
          <a:chOff x="0" y="0"/>
          <a:chExt cx="0" cy="0"/>
        </a:xfrm>
      </p:grpSpPr>
      <p:grpSp>
        <p:nvGrpSpPr>
          <p:cNvPr id="711" name="Google Shape;711;p54"/>
          <p:cNvGrpSpPr/>
          <p:nvPr/>
        </p:nvGrpSpPr>
        <p:grpSpPr>
          <a:xfrm>
            <a:off x="289301" y="43219"/>
            <a:ext cx="4067100" cy="3071531"/>
            <a:chOff x="517901" y="-109181"/>
            <a:chExt cx="4067100" cy="3071531"/>
          </a:xfrm>
        </p:grpSpPr>
        <p:sp>
          <p:nvSpPr>
            <p:cNvPr id="712" name="Google Shape;712;p54"/>
            <p:cNvSpPr/>
            <p:nvPr/>
          </p:nvSpPr>
          <p:spPr>
            <a:xfrm>
              <a:off x="517901" y="-109181"/>
              <a:ext cx="4067100" cy="27564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4"/>
            <p:cNvSpPr/>
            <p:nvPr/>
          </p:nvSpPr>
          <p:spPr>
            <a:xfrm rot="10800000">
              <a:off x="2599025" y="2592150"/>
              <a:ext cx="597000" cy="370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 name="Google Shape;714;p54"/>
          <p:cNvGrpSpPr/>
          <p:nvPr/>
        </p:nvGrpSpPr>
        <p:grpSpPr>
          <a:xfrm>
            <a:off x="2217405" y="943446"/>
            <a:ext cx="6831621" cy="4116150"/>
            <a:chOff x="238125" y="642425"/>
            <a:chExt cx="7145300" cy="4428825"/>
          </a:xfrm>
        </p:grpSpPr>
        <p:sp>
          <p:nvSpPr>
            <p:cNvPr id="715" name="Google Shape;715;p54"/>
            <p:cNvSpPr/>
            <p:nvPr/>
          </p:nvSpPr>
          <p:spPr>
            <a:xfrm>
              <a:off x="4041800" y="2528075"/>
              <a:ext cx="1887500" cy="1083000"/>
            </a:xfrm>
            <a:custGeom>
              <a:rect b="b" l="l" r="r" t="t"/>
              <a:pathLst>
                <a:path extrusionOk="0" h="43320" w="75500">
                  <a:moveTo>
                    <a:pt x="15174" y="0"/>
                  </a:moveTo>
                  <a:cubicBezTo>
                    <a:pt x="14559" y="0"/>
                    <a:pt x="13944" y="136"/>
                    <a:pt x="13475" y="408"/>
                  </a:cubicBezTo>
                  <a:lnTo>
                    <a:pt x="937" y="7645"/>
                  </a:lnTo>
                  <a:cubicBezTo>
                    <a:pt x="0" y="8187"/>
                    <a:pt x="0" y="9066"/>
                    <a:pt x="937" y="9607"/>
                  </a:cubicBezTo>
                  <a:lnTo>
                    <a:pt x="58626" y="42912"/>
                  </a:lnTo>
                  <a:cubicBezTo>
                    <a:pt x="59095" y="43184"/>
                    <a:pt x="59710" y="43320"/>
                    <a:pt x="60326" y="43320"/>
                  </a:cubicBezTo>
                  <a:cubicBezTo>
                    <a:pt x="60940" y="43320"/>
                    <a:pt x="61554" y="43184"/>
                    <a:pt x="62023" y="42914"/>
                  </a:cubicBezTo>
                  <a:lnTo>
                    <a:pt x="74561" y="35674"/>
                  </a:lnTo>
                  <a:cubicBezTo>
                    <a:pt x="75500" y="35133"/>
                    <a:pt x="75500" y="34254"/>
                    <a:pt x="74561" y="33713"/>
                  </a:cubicBezTo>
                  <a:lnTo>
                    <a:pt x="16873" y="408"/>
                  </a:lnTo>
                  <a:cubicBezTo>
                    <a:pt x="16404" y="136"/>
                    <a:pt x="15789" y="0"/>
                    <a:pt x="15174" y="0"/>
                  </a:cubicBez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4"/>
            <p:cNvSpPr/>
            <p:nvPr/>
          </p:nvSpPr>
          <p:spPr>
            <a:xfrm>
              <a:off x="4506900" y="2259950"/>
              <a:ext cx="1887500" cy="1082975"/>
            </a:xfrm>
            <a:custGeom>
              <a:rect b="b" l="l" r="r" t="t"/>
              <a:pathLst>
                <a:path extrusionOk="0" h="43319" w="75500">
                  <a:moveTo>
                    <a:pt x="15174" y="0"/>
                  </a:moveTo>
                  <a:cubicBezTo>
                    <a:pt x="14560" y="0"/>
                    <a:pt x="13945" y="135"/>
                    <a:pt x="13475" y="406"/>
                  </a:cubicBezTo>
                  <a:lnTo>
                    <a:pt x="938" y="7646"/>
                  </a:lnTo>
                  <a:cubicBezTo>
                    <a:pt x="0" y="8187"/>
                    <a:pt x="0" y="9066"/>
                    <a:pt x="938" y="9607"/>
                  </a:cubicBezTo>
                  <a:lnTo>
                    <a:pt x="58627" y="42913"/>
                  </a:lnTo>
                  <a:cubicBezTo>
                    <a:pt x="59096" y="43183"/>
                    <a:pt x="59711" y="43319"/>
                    <a:pt x="60326" y="43319"/>
                  </a:cubicBezTo>
                  <a:cubicBezTo>
                    <a:pt x="60940" y="43319"/>
                    <a:pt x="61555" y="43183"/>
                    <a:pt x="62023" y="42913"/>
                  </a:cubicBezTo>
                  <a:lnTo>
                    <a:pt x="74563" y="35675"/>
                  </a:lnTo>
                  <a:cubicBezTo>
                    <a:pt x="75500" y="35132"/>
                    <a:pt x="75500" y="34255"/>
                    <a:pt x="74563" y="33713"/>
                  </a:cubicBezTo>
                  <a:lnTo>
                    <a:pt x="16874" y="406"/>
                  </a:lnTo>
                  <a:cubicBezTo>
                    <a:pt x="16404" y="135"/>
                    <a:pt x="15789" y="0"/>
                    <a:pt x="15174" y="0"/>
                  </a:cubicBez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4"/>
            <p:cNvSpPr/>
            <p:nvPr/>
          </p:nvSpPr>
          <p:spPr>
            <a:xfrm>
              <a:off x="1863325" y="2691000"/>
              <a:ext cx="3057325" cy="1753850"/>
            </a:xfrm>
            <a:custGeom>
              <a:rect b="b" l="l" r="r" t="t"/>
              <a:pathLst>
                <a:path extrusionOk="0" h="70154" w="122293">
                  <a:moveTo>
                    <a:pt x="65131" y="1"/>
                  </a:moveTo>
                  <a:cubicBezTo>
                    <a:pt x="64106" y="1"/>
                    <a:pt x="63081" y="226"/>
                    <a:pt x="62299" y="677"/>
                  </a:cubicBezTo>
                  <a:lnTo>
                    <a:pt x="1565" y="35744"/>
                  </a:lnTo>
                  <a:cubicBezTo>
                    <a:pt x="1" y="36644"/>
                    <a:pt x="1" y="38108"/>
                    <a:pt x="1565" y="39012"/>
                  </a:cubicBezTo>
                  <a:lnTo>
                    <a:pt x="54331" y="69477"/>
                  </a:lnTo>
                  <a:cubicBezTo>
                    <a:pt x="55113" y="69928"/>
                    <a:pt x="56138" y="70153"/>
                    <a:pt x="57163" y="70153"/>
                  </a:cubicBezTo>
                  <a:cubicBezTo>
                    <a:pt x="58187" y="70153"/>
                    <a:pt x="59212" y="69928"/>
                    <a:pt x="59994" y="69477"/>
                  </a:cubicBezTo>
                  <a:lnTo>
                    <a:pt x="120729" y="34410"/>
                  </a:lnTo>
                  <a:cubicBezTo>
                    <a:pt x="122292" y="33508"/>
                    <a:pt x="122292" y="32045"/>
                    <a:pt x="120729" y="31141"/>
                  </a:cubicBezTo>
                  <a:lnTo>
                    <a:pt x="67962" y="677"/>
                  </a:lnTo>
                  <a:cubicBezTo>
                    <a:pt x="67180" y="226"/>
                    <a:pt x="66155" y="1"/>
                    <a:pt x="65131" y="1"/>
                  </a:cubicBez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4"/>
            <p:cNvSpPr/>
            <p:nvPr/>
          </p:nvSpPr>
          <p:spPr>
            <a:xfrm>
              <a:off x="4899250" y="680625"/>
              <a:ext cx="200000" cy="307250"/>
            </a:xfrm>
            <a:custGeom>
              <a:rect b="b" l="l" r="r" t="t"/>
              <a:pathLst>
                <a:path extrusionOk="0" h="12290" w="8000">
                  <a:moveTo>
                    <a:pt x="7968" y="1"/>
                  </a:moveTo>
                  <a:lnTo>
                    <a:pt x="0" y="4600"/>
                  </a:lnTo>
                  <a:lnTo>
                    <a:pt x="2" y="7670"/>
                  </a:lnTo>
                  <a:lnTo>
                    <a:pt x="8000" y="12289"/>
                  </a:lnTo>
                  <a:lnTo>
                    <a:pt x="7968" y="1"/>
                  </a:lnTo>
                  <a:close/>
                </a:path>
              </a:pathLst>
            </a:custGeom>
            <a:solidFill>
              <a:srgbClr val="7C25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4"/>
            <p:cNvSpPr/>
            <p:nvPr/>
          </p:nvSpPr>
          <p:spPr>
            <a:xfrm>
              <a:off x="6302025" y="1360550"/>
              <a:ext cx="87325" cy="1754650"/>
            </a:xfrm>
            <a:custGeom>
              <a:rect b="b" l="l" r="r" t="t"/>
              <a:pathLst>
                <a:path extrusionOk="0" h="70186" w="3493">
                  <a:moveTo>
                    <a:pt x="2706" y="1"/>
                  </a:moveTo>
                  <a:lnTo>
                    <a:pt x="11" y="1556"/>
                  </a:lnTo>
                  <a:cubicBezTo>
                    <a:pt x="525" y="2445"/>
                    <a:pt x="836" y="3443"/>
                    <a:pt x="838" y="4348"/>
                  </a:cubicBezTo>
                  <a:cubicBezTo>
                    <a:pt x="838" y="4348"/>
                    <a:pt x="841" y="7217"/>
                    <a:pt x="834" y="7219"/>
                  </a:cubicBezTo>
                  <a:lnTo>
                    <a:pt x="831" y="68072"/>
                  </a:lnTo>
                  <a:cubicBezTo>
                    <a:pt x="831" y="68583"/>
                    <a:pt x="821" y="69711"/>
                    <a:pt x="1" y="70185"/>
                  </a:cubicBezTo>
                  <a:lnTo>
                    <a:pt x="2159" y="68939"/>
                  </a:lnTo>
                  <a:cubicBezTo>
                    <a:pt x="2893" y="68516"/>
                    <a:pt x="3488" y="67440"/>
                    <a:pt x="3488" y="66538"/>
                  </a:cubicBezTo>
                  <a:lnTo>
                    <a:pt x="3489" y="5686"/>
                  </a:lnTo>
                  <a:cubicBezTo>
                    <a:pt x="3489" y="5686"/>
                    <a:pt x="3493" y="5663"/>
                    <a:pt x="3493" y="5625"/>
                  </a:cubicBezTo>
                  <a:cubicBezTo>
                    <a:pt x="3489" y="5581"/>
                    <a:pt x="3486" y="5523"/>
                    <a:pt x="3488" y="5448"/>
                  </a:cubicBezTo>
                  <a:cubicBezTo>
                    <a:pt x="3489" y="5386"/>
                    <a:pt x="3491" y="5324"/>
                    <a:pt x="3489" y="5242"/>
                  </a:cubicBezTo>
                  <a:cubicBezTo>
                    <a:pt x="3493" y="5165"/>
                    <a:pt x="3489" y="5083"/>
                    <a:pt x="3493" y="4983"/>
                  </a:cubicBezTo>
                  <a:cubicBezTo>
                    <a:pt x="3489" y="4796"/>
                    <a:pt x="3491" y="4577"/>
                    <a:pt x="3488" y="4336"/>
                  </a:cubicBezTo>
                  <a:lnTo>
                    <a:pt x="3488" y="3814"/>
                  </a:lnTo>
                  <a:cubicBezTo>
                    <a:pt x="3488" y="3446"/>
                    <a:pt x="3489" y="3043"/>
                    <a:pt x="3488" y="2622"/>
                  </a:cubicBezTo>
                  <a:cubicBezTo>
                    <a:pt x="3486" y="1770"/>
                    <a:pt x="3192" y="829"/>
                    <a:pt x="27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4"/>
            <p:cNvSpPr/>
            <p:nvPr/>
          </p:nvSpPr>
          <p:spPr>
            <a:xfrm>
              <a:off x="5098300" y="704675"/>
              <a:ext cx="1224725" cy="2415250"/>
            </a:xfrm>
            <a:custGeom>
              <a:rect b="b" l="l" r="r" t="t"/>
              <a:pathLst>
                <a:path extrusionOk="0" h="96610" w="48989">
                  <a:moveTo>
                    <a:pt x="1036" y="1"/>
                  </a:moveTo>
                  <a:cubicBezTo>
                    <a:pt x="1026" y="1"/>
                    <a:pt x="1015" y="1"/>
                    <a:pt x="1005" y="1"/>
                  </a:cubicBezTo>
                  <a:cubicBezTo>
                    <a:pt x="903" y="3"/>
                    <a:pt x="801" y="8"/>
                    <a:pt x="699" y="20"/>
                  </a:cubicBezTo>
                  <a:cubicBezTo>
                    <a:pt x="599" y="28"/>
                    <a:pt x="501" y="45"/>
                    <a:pt x="404" y="70"/>
                  </a:cubicBezTo>
                  <a:cubicBezTo>
                    <a:pt x="320" y="90"/>
                    <a:pt x="238" y="113"/>
                    <a:pt x="158" y="143"/>
                  </a:cubicBezTo>
                  <a:cubicBezTo>
                    <a:pt x="136" y="146"/>
                    <a:pt x="115" y="155"/>
                    <a:pt x="100" y="170"/>
                  </a:cubicBezTo>
                  <a:cubicBezTo>
                    <a:pt x="66" y="178"/>
                    <a:pt x="34" y="188"/>
                    <a:pt x="4" y="203"/>
                  </a:cubicBezTo>
                  <a:lnTo>
                    <a:pt x="1" y="212"/>
                  </a:lnTo>
                  <a:lnTo>
                    <a:pt x="33" y="8256"/>
                  </a:lnTo>
                  <a:lnTo>
                    <a:pt x="39" y="11326"/>
                  </a:lnTo>
                  <a:lnTo>
                    <a:pt x="250" y="66734"/>
                  </a:lnTo>
                  <a:cubicBezTo>
                    <a:pt x="255" y="68535"/>
                    <a:pt x="1530" y="70729"/>
                    <a:pt x="3099" y="71628"/>
                  </a:cubicBezTo>
                  <a:lnTo>
                    <a:pt x="38362" y="91779"/>
                  </a:lnTo>
                  <a:lnTo>
                    <a:pt x="46148" y="96230"/>
                  </a:lnTo>
                  <a:cubicBezTo>
                    <a:pt x="46600" y="96487"/>
                    <a:pt x="47027" y="96609"/>
                    <a:pt x="47406" y="96609"/>
                  </a:cubicBezTo>
                  <a:cubicBezTo>
                    <a:pt x="48343" y="96609"/>
                    <a:pt x="48989" y="95867"/>
                    <a:pt x="48989" y="94583"/>
                  </a:cubicBezTo>
                  <a:lnTo>
                    <a:pt x="48989" y="33445"/>
                  </a:lnTo>
                  <a:lnTo>
                    <a:pt x="48989" y="30585"/>
                  </a:lnTo>
                  <a:cubicBezTo>
                    <a:pt x="48987" y="29679"/>
                    <a:pt x="48671" y="28677"/>
                    <a:pt x="48161" y="27793"/>
                  </a:cubicBezTo>
                  <a:cubicBezTo>
                    <a:pt x="47632" y="26876"/>
                    <a:pt x="46964" y="26171"/>
                    <a:pt x="46150" y="25684"/>
                  </a:cubicBezTo>
                  <a:lnTo>
                    <a:pt x="43672" y="24254"/>
                  </a:lnTo>
                  <a:lnTo>
                    <a:pt x="43669" y="24248"/>
                  </a:lnTo>
                  <a:lnTo>
                    <a:pt x="2135" y="272"/>
                  </a:lnTo>
                  <a:cubicBezTo>
                    <a:pt x="2071" y="240"/>
                    <a:pt x="1999" y="207"/>
                    <a:pt x="1929" y="178"/>
                  </a:cubicBezTo>
                  <a:cubicBezTo>
                    <a:pt x="1852" y="146"/>
                    <a:pt x="1774" y="120"/>
                    <a:pt x="1693" y="96"/>
                  </a:cubicBezTo>
                  <a:lnTo>
                    <a:pt x="1541" y="55"/>
                  </a:lnTo>
                  <a:cubicBezTo>
                    <a:pt x="1465" y="40"/>
                    <a:pt x="1388" y="28"/>
                    <a:pt x="1311" y="21"/>
                  </a:cubicBezTo>
                  <a:cubicBezTo>
                    <a:pt x="1221" y="8"/>
                    <a:pt x="1128" y="1"/>
                    <a:pt x="1036" y="1"/>
                  </a:cubicBezTo>
                  <a:close/>
                </a:path>
              </a:pathLst>
            </a:custGeom>
            <a:solidFill>
              <a:srgbClr val="8E2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4"/>
            <p:cNvSpPr/>
            <p:nvPr/>
          </p:nvSpPr>
          <p:spPr>
            <a:xfrm>
              <a:off x="4932450" y="744250"/>
              <a:ext cx="1346875" cy="2441925"/>
            </a:xfrm>
            <a:custGeom>
              <a:rect b="b" l="l" r="r" t="t"/>
              <a:pathLst>
                <a:path extrusionOk="0" h="97677" w="53875">
                  <a:moveTo>
                    <a:pt x="7559" y="0"/>
                  </a:moveTo>
                  <a:lnTo>
                    <a:pt x="0" y="4356"/>
                  </a:lnTo>
                  <a:lnTo>
                    <a:pt x="46320" y="31102"/>
                  </a:lnTo>
                  <a:lnTo>
                    <a:pt x="46219" y="97676"/>
                  </a:lnTo>
                  <a:lnTo>
                    <a:pt x="53056" y="93728"/>
                  </a:lnTo>
                  <a:cubicBezTo>
                    <a:pt x="53562" y="93437"/>
                    <a:pt x="53873" y="92898"/>
                    <a:pt x="53873" y="92313"/>
                  </a:cubicBezTo>
                  <a:lnTo>
                    <a:pt x="53875" y="28626"/>
                  </a:lnTo>
                  <a:cubicBezTo>
                    <a:pt x="53875" y="27458"/>
                    <a:pt x="53253" y="26379"/>
                    <a:pt x="52241" y="25796"/>
                  </a:cubicBezTo>
                  <a:lnTo>
                    <a:pt x="75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4"/>
            <p:cNvSpPr/>
            <p:nvPr/>
          </p:nvSpPr>
          <p:spPr>
            <a:xfrm>
              <a:off x="6087925" y="1419025"/>
              <a:ext cx="191450" cy="1767150"/>
            </a:xfrm>
            <a:custGeom>
              <a:rect b="b" l="l" r="r" t="t"/>
              <a:pathLst>
                <a:path extrusionOk="0" h="70686" w="7658">
                  <a:moveTo>
                    <a:pt x="7218" y="1"/>
                  </a:moveTo>
                  <a:lnTo>
                    <a:pt x="101" y="4111"/>
                  </a:lnTo>
                  <a:lnTo>
                    <a:pt x="0" y="70685"/>
                  </a:lnTo>
                  <a:lnTo>
                    <a:pt x="6837" y="66739"/>
                  </a:lnTo>
                  <a:cubicBezTo>
                    <a:pt x="7343" y="66446"/>
                    <a:pt x="7654" y="65907"/>
                    <a:pt x="7654" y="65324"/>
                  </a:cubicBezTo>
                  <a:lnTo>
                    <a:pt x="7656" y="1637"/>
                  </a:lnTo>
                  <a:cubicBezTo>
                    <a:pt x="7658" y="1062"/>
                    <a:pt x="7505" y="499"/>
                    <a:pt x="7218" y="1"/>
                  </a:cubicBezTo>
                  <a:close/>
                </a:path>
              </a:pathLst>
            </a:custGeom>
            <a:solidFill>
              <a:srgbClr val="DA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4"/>
            <p:cNvSpPr/>
            <p:nvPr/>
          </p:nvSpPr>
          <p:spPr>
            <a:xfrm>
              <a:off x="4935575" y="727825"/>
              <a:ext cx="217575" cy="121525"/>
            </a:xfrm>
            <a:custGeom>
              <a:rect b="b" l="l" r="r" t="t"/>
              <a:pathLst>
                <a:path extrusionOk="0" h="4861" w="8703">
                  <a:moveTo>
                    <a:pt x="7752" y="0"/>
                  </a:moveTo>
                  <a:cubicBezTo>
                    <a:pt x="7441" y="0"/>
                    <a:pt x="7098" y="82"/>
                    <a:pt x="6826" y="240"/>
                  </a:cubicBezTo>
                  <a:lnTo>
                    <a:pt x="554" y="3854"/>
                  </a:lnTo>
                  <a:cubicBezTo>
                    <a:pt x="84" y="4124"/>
                    <a:pt x="1" y="4515"/>
                    <a:pt x="368" y="4727"/>
                  </a:cubicBezTo>
                  <a:cubicBezTo>
                    <a:pt x="523" y="4817"/>
                    <a:pt x="733" y="4860"/>
                    <a:pt x="959" y="4860"/>
                  </a:cubicBezTo>
                  <a:cubicBezTo>
                    <a:pt x="1270" y="4860"/>
                    <a:pt x="1612" y="4778"/>
                    <a:pt x="1884" y="4620"/>
                  </a:cubicBezTo>
                  <a:lnTo>
                    <a:pt x="8149" y="1003"/>
                  </a:lnTo>
                  <a:cubicBezTo>
                    <a:pt x="8619" y="733"/>
                    <a:pt x="8702" y="342"/>
                    <a:pt x="8336" y="131"/>
                  </a:cubicBezTo>
                  <a:cubicBezTo>
                    <a:pt x="8184" y="43"/>
                    <a:pt x="7976" y="0"/>
                    <a:pt x="7752" y="0"/>
                  </a:cubicBezTo>
                  <a:close/>
                </a:path>
              </a:pathLst>
            </a:custGeom>
            <a:solidFill>
              <a:srgbClr val="FFD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4"/>
            <p:cNvSpPr/>
            <p:nvPr/>
          </p:nvSpPr>
          <p:spPr>
            <a:xfrm>
              <a:off x="6036425" y="1513850"/>
              <a:ext cx="87400" cy="1754650"/>
            </a:xfrm>
            <a:custGeom>
              <a:rect b="b" l="l" r="r" t="t"/>
              <a:pathLst>
                <a:path extrusionOk="0" h="70186" w="3496">
                  <a:moveTo>
                    <a:pt x="2707" y="1"/>
                  </a:moveTo>
                  <a:lnTo>
                    <a:pt x="0" y="1563"/>
                  </a:lnTo>
                  <a:cubicBezTo>
                    <a:pt x="515" y="2453"/>
                    <a:pt x="831" y="3447"/>
                    <a:pt x="831" y="4361"/>
                  </a:cubicBezTo>
                  <a:cubicBezTo>
                    <a:pt x="831" y="4361"/>
                    <a:pt x="832" y="7215"/>
                    <a:pt x="836" y="7220"/>
                  </a:cubicBezTo>
                  <a:lnTo>
                    <a:pt x="831" y="37852"/>
                  </a:lnTo>
                  <a:lnTo>
                    <a:pt x="832" y="68072"/>
                  </a:lnTo>
                  <a:cubicBezTo>
                    <a:pt x="832" y="68553"/>
                    <a:pt x="849" y="69696"/>
                    <a:pt x="0" y="70185"/>
                  </a:cubicBezTo>
                  <a:cubicBezTo>
                    <a:pt x="0" y="70185"/>
                    <a:pt x="1816" y="69139"/>
                    <a:pt x="2159" y="68940"/>
                  </a:cubicBezTo>
                  <a:cubicBezTo>
                    <a:pt x="2892" y="68516"/>
                    <a:pt x="3487" y="67442"/>
                    <a:pt x="3487" y="66540"/>
                  </a:cubicBezTo>
                  <a:lnTo>
                    <a:pt x="3487" y="39391"/>
                  </a:lnTo>
                  <a:cubicBezTo>
                    <a:pt x="3487" y="39391"/>
                    <a:pt x="3492" y="5686"/>
                    <a:pt x="3491" y="5673"/>
                  </a:cubicBezTo>
                  <a:lnTo>
                    <a:pt x="3491" y="5553"/>
                  </a:lnTo>
                  <a:cubicBezTo>
                    <a:pt x="3494" y="5339"/>
                    <a:pt x="3496" y="4908"/>
                    <a:pt x="3491" y="4336"/>
                  </a:cubicBezTo>
                  <a:lnTo>
                    <a:pt x="3491" y="3815"/>
                  </a:lnTo>
                  <a:cubicBezTo>
                    <a:pt x="3489" y="3446"/>
                    <a:pt x="3491" y="3043"/>
                    <a:pt x="3489" y="2622"/>
                  </a:cubicBezTo>
                  <a:cubicBezTo>
                    <a:pt x="3487" y="1770"/>
                    <a:pt x="3193" y="829"/>
                    <a:pt x="27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4"/>
            <p:cNvSpPr/>
            <p:nvPr/>
          </p:nvSpPr>
          <p:spPr>
            <a:xfrm>
              <a:off x="4832825" y="809000"/>
              <a:ext cx="1224500" cy="2464325"/>
            </a:xfrm>
            <a:custGeom>
              <a:rect b="b" l="l" r="r" t="t"/>
              <a:pathLst>
                <a:path extrusionOk="0" h="98573" w="48980">
                  <a:moveTo>
                    <a:pt x="5" y="0"/>
                  </a:moveTo>
                  <a:lnTo>
                    <a:pt x="5" y="0"/>
                  </a:lnTo>
                  <a:cubicBezTo>
                    <a:pt x="1" y="38"/>
                    <a:pt x="1" y="76"/>
                    <a:pt x="5" y="113"/>
                  </a:cubicBezTo>
                  <a:lnTo>
                    <a:pt x="5" y="113"/>
                  </a:lnTo>
                  <a:lnTo>
                    <a:pt x="5" y="0"/>
                  </a:lnTo>
                  <a:close/>
                  <a:moveTo>
                    <a:pt x="5" y="113"/>
                  </a:moveTo>
                  <a:lnTo>
                    <a:pt x="15" y="68295"/>
                  </a:lnTo>
                  <a:cubicBezTo>
                    <a:pt x="15" y="70099"/>
                    <a:pt x="1295" y="72290"/>
                    <a:pt x="2863" y="73189"/>
                  </a:cubicBezTo>
                  <a:lnTo>
                    <a:pt x="46139" y="98192"/>
                  </a:lnTo>
                  <a:cubicBezTo>
                    <a:pt x="46591" y="98450"/>
                    <a:pt x="47018" y="98573"/>
                    <a:pt x="47397" y="98573"/>
                  </a:cubicBezTo>
                  <a:cubicBezTo>
                    <a:pt x="48331" y="98573"/>
                    <a:pt x="48974" y="97830"/>
                    <a:pt x="48978" y="96545"/>
                  </a:cubicBezTo>
                  <a:lnTo>
                    <a:pt x="48980" y="87606"/>
                  </a:lnTo>
                  <a:lnTo>
                    <a:pt x="48976" y="35409"/>
                  </a:lnTo>
                  <a:lnTo>
                    <a:pt x="48978" y="32547"/>
                  </a:lnTo>
                  <a:cubicBezTo>
                    <a:pt x="48976" y="31643"/>
                    <a:pt x="48655" y="30642"/>
                    <a:pt x="48146" y="29758"/>
                  </a:cubicBezTo>
                  <a:cubicBezTo>
                    <a:pt x="47616" y="28814"/>
                    <a:pt x="46930" y="28138"/>
                    <a:pt x="46138" y="27642"/>
                  </a:cubicBezTo>
                  <a:lnTo>
                    <a:pt x="43668" y="26213"/>
                  </a:lnTo>
                  <a:lnTo>
                    <a:pt x="43665" y="26208"/>
                  </a:lnTo>
                  <a:lnTo>
                    <a:pt x="10657" y="7154"/>
                  </a:lnTo>
                  <a:lnTo>
                    <a:pt x="2831" y="2635"/>
                  </a:lnTo>
                  <a:lnTo>
                    <a:pt x="1178" y="1679"/>
                  </a:lnTo>
                  <a:cubicBezTo>
                    <a:pt x="973" y="1557"/>
                    <a:pt x="779" y="1417"/>
                    <a:pt x="602" y="1258"/>
                  </a:cubicBezTo>
                  <a:cubicBezTo>
                    <a:pt x="522" y="1185"/>
                    <a:pt x="448" y="1106"/>
                    <a:pt x="383" y="1021"/>
                  </a:cubicBezTo>
                  <a:cubicBezTo>
                    <a:pt x="316" y="942"/>
                    <a:pt x="256" y="857"/>
                    <a:pt x="206" y="769"/>
                  </a:cubicBezTo>
                  <a:cubicBezTo>
                    <a:pt x="174" y="712"/>
                    <a:pt x="146" y="652"/>
                    <a:pt x="119" y="592"/>
                  </a:cubicBezTo>
                  <a:cubicBezTo>
                    <a:pt x="94" y="535"/>
                    <a:pt x="74" y="475"/>
                    <a:pt x="62" y="414"/>
                  </a:cubicBezTo>
                  <a:cubicBezTo>
                    <a:pt x="46" y="373"/>
                    <a:pt x="36" y="331"/>
                    <a:pt x="34" y="287"/>
                  </a:cubicBezTo>
                  <a:cubicBezTo>
                    <a:pt x="19" y="247"/>
                    <a:pt x="12" y="204"/>
                    <a:pt x="14" y="162"/>
                  </a:cubicBezTo>
                  <a:cubicBezTo>
                    <a:pt x="10" y="146"/>
                    <a:pt x="7" y="129"/>
                    <a:pt x="5" y="11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4"/>
            <p:cNvSpPr/>
            <p:nvPr/>
          </p:nvSpPr>
          <p:spPr>
            <a:xfrm>
              <a:off x="4832875" y="642425"/>
              <a:ext cx="1536800" cy="910550"/>
            </a:xfrm>
            <a:custGeom>
              <a:rect b="b" l="l" r="r" t="t"/>
              <a:pathLst>
                <a:path extrusionOk="0" h="36422" w="61472">
                  <a:moveTo>
                    <a:pt x="11623" y="0"/>
                  </a:moveTo>
                  <a:cubicBezTo>
                    <a:pt x="10598" y="0"/>
                    <a:pt x="9573" y="226"/>
                    <a:pt x="8792" y="677"/>
                  </a:cubicBezTo>
                  <a:lnTo>
                    <a:pt x="1176" y="5074"/>
                  </a:lnTo>
                  <a:cubicBezTo>
                    <a:pt x="416" y="5512"/>
                    <a:pt x="30" y="6083"/>
                    <a:pt x="0" y="6658"/>
                  </a:cubicBezTo>
                  <a:lnTo>
                    <a:pt x="3" y="6665"/>
                  </a:lnTo>
                  <a:lnTo>
                    <a:pt x="3" y="6770"/>
                  </a:lnTo>
                  <a:cubicBezTo>
                    <a:pt x="7" y="6790"/>
                    <a:pt x="8" y="6805"/>
                    <a:pt x="12" y="6825"/>
                  </a:cubicBezTo>
                  <a:cubicBezTo>
                    <a:pt x="12" y="6867"/>
                    <a:pt x="18" y="6910"/>
                    <a:pt x="32" y="6950"/>
                  </a:cubicBezTo>
                  <a:cubicBezTo>
                    <a:pt x="34" y="6994"/>
                    <a:pt x="44" y="7037"/>
                    <a:pt x="60" y="7077"/>
                  </a:cubicBezTo>
                  <a:cubicBezTo>
                    <a:pt x="72" y="7139"/>
                    <a:pt x="90" y="7199"/>
                    <a:pt x="117" y="7256"/>
                  </a:cubicBezTo>
                  <a:cubicBezTo>
                    <a:pt x="144" y="7316"/>
                    <a:pt x="171" y="7375"/>
                    <a:pt x="204" y="7432"/>
                  </a:cubicBezTo>
                  <a:cubicBezTo>
                    <a:pt x="254" y="7522"/>
                    <a:pt x="314" y="7607"/>
                    <a:pt x="379" y="7686"/>
                  </a:cubicBezTo>
                  <a:cubicBezTo>
                    <a:pt x="446" y="7769"/>
                    <a:pt x="520" y="7848"/>
                    <a:pt x="600" y="7921"/>
                  </a:cubicBezTo>
                  <a:cubicBezTo>
                    <a:pt x="777" y="8080"/>
                    <a:pt x="971" y="8222"/>
                    <a:pt x="1175" y="8344"/>
                  </a:cubicBezTo>
                  <a:lnTo>
                    <a:pt x="2829" y="9298"/>
                  </a:lnTo>
                  <a:lnTo>
                    <a:pt x="10655" y="13817"/>
                  </a:lnTo>
                  <a:lnTo>
                    <a:pt x="43663" y="32871"/>
                  </a:lnTo>
                  <a:lnTo>
                    <a:pt x="43666" y="32876"/>
                  </a:lnTo>
                  <a:lnTo>
                    <a:pt x="46136" y="34305"/>
                  </a:lnTo>
                  <a:lnTo>
                    <a:pt x="46144" y="34306"/>
                  </a:lnTo>
                  <a:cubicBezTo>
                    <a:pt x="46928" y="34761"/>
                    <a:pt x="47629" y="35533"/>
                    <a:pt x="48144" y="36421"/>
                  </a:cubicBezTo>
                  <a:lnTo>
                    <a:pt x="50851" y="34859"/>
                  </a:lnTo>
                  <a:cubicBezTo>
                    <a:pt x="50374" y="34024"/>
                    <a:pt x="49708" y="33299"/>
                    <a:pt x="48971" y="32871"/>
                  </a:cubicBezTo>
                  <a:cubicBezTo>
                    <a:pt x="48607" y="32659"/>
                    <a:pt x="48258" y="32460"/>
                    <a:pt x="47938" y="32275"/>
                  </a:cubicBezTo>
                  <a:lnTo>
                    <a:pt x="47486" y="32014"/>
                  </a:lnTo>
                  <a:cubicBezTo>
                    <a:pt x="46994" y="31725"/>
                    <a:pt x="46622" y="31509"/>
                    <a:pt x="46433" y="31407"/>
                  </a:cubicBezTo>
                  <a:lnTo>
                    <a:pt x="46329" y="31346"/>
                  </a:lnTo>
                  <a:cubicBezTo>
                    <a:pt x="46324" y="31344"/>
                    <a:pt x="46321" y="31342"/>
                    <a:pt x="46318" y="31337"/>
                  </a:cubicBezTo>
                  <a:lnTo>
                    <a:pt x="10650" y="10746"/>
                  </a:lnTo>
                  <a:lnTo>
                    <a:pt x="4784" y="7361"/>
                  </a:lnTo>
                  <a:cubicBezTo>
                    <a:pt x="4162" y="7004"/>
                    <a:pt x="4162" y="6414"/>
                    <a:pt x="4785" y="6055"/>
                  </a:cubicBezTo>
                  <a:lnTo>
                    <a:pt x="10486" y="2763"/>
                  </a:lnTo>
                  <a:cubicBezTo>
                    <a:pt x="10528" y="2737"/>
                    <a:pt x="10571" y="2717"/>
                    <a:pt x="10618" y="2702"/>
                  </a:cubicBezTo>
                  <a:cubicBezTo>
                    <a:pt x="10646" y="2680"/>
                    <a:pt x="10680" y="2667"/>
                    <a:pt x="10715" y="2660"/>
                  </a:cubicBezTo>
                  <a:cubicBezTo>
                    <a:pt x="10732" y="2645"/>
                    <a:pt x="10752" y="2636"/>
                    <a:pt x="10775" y="2633"/>
                  </a:cubicBezTo>
                  <a:cubicBezTo>
                    <a:pt x="10855" y="2603"/>
                    <a:pt x="10935" y="2580"/>
                    <a:pt x="11019" y="2560"/>
                  </a:cubicBezTo>
                  <a:cubicBezTo>
                    <a:pt x="11116" y="2535"/>
                    <a:pt x="11214" y="2518"/>
                    <a:pt x="11315" y="2510"/>
                  </a:cubicBezTo>
                  <a:cubicBezTo>
                    <a:pt x="11417" y="2498"/>
                    <a:pt x="11519" y="2493"/>
                    <a:pt x="11622" y="2491"/>
                  </a:cubicBezTo>
                  <a:cubicBezTo>
                    <a:pt x="11632" y="2491"/>
                    <a:pt x="11643" y="2491"/>
                    <a:pt x="11653" y="2491"/>
                  </a:cubicBezTo>
                  <a:cubicBezTo>
                    <a:pt x="11744" y="2491"/>
                    <a:pt x="11836" y="2498"/>
                    <a:pt x="11928" y="2511"/>
                  </a:cubicBezTo>
                  <a:cubicBezTo>
                    <a:pt x="12005" y="2518"/>
                    <a:pt x="12082" y="2530"/>
                    <a:pt x="12157" y="2545"/>
                  </a:cubicBezTo>
                  <a:lnTo>
                    <a:pt x="12309" y="2586"/>
                  </a:lnTo>
                  <a:cubicBezTo>
                    <a:pt x="12391" y="2605"/>
                    <a:pt x="12469" y="2633"/>
                    <a:pt x="12546" y="2668"/>
                  </a:cubicBezTo>
                  <a:cubicBezTo>
                    <a:pt x="12615" y="2697"/>
                    <a:pt x="12686" y="2732"/>
                    <a:pt x="12750" y="2762"/>
                  </a:cubicBezTo>
                  <a:lnTo>
                    <a:pt x="54284" y="26738"/>
                  </a:lnTo>
                  <a:lnTo>
                    <a:pt x="54289" y="26734"/>
                  </a:lnTo>
                  <a:lnTo>
                    <a:pt x="56772" y="28171"/>
                  </a:lnTo>
                  <a:cubicBezTo>
                    <a:pt x="57555" y="28624"/>
                    <a:pt x="58264" y="29392"/>
                    <a:pt x="58777" y="30283"/>
                  </a:cubicBezTo>
                  <a:lnTo>
                    <a:pt x="61472" y="28726"/>
                  </a:lnTo>
                  <a:cubicBezTo>
                    <a:pt x="60997" y="27890"/>
                    <a:pt x="60329" y="27165"/>
                    <a:pt x="59592" y="26739"/>
                  </a:cubicBezTo>
                  <a:cubicBezTo>
                    <a:pt x="59228" y="26525"/>
                    <a:pt x="58879" y="26328"/>
                    <a:pt x="58560" y="26141"/>
                  </a:cubicBezTo>
                  <a:lnTo>
                    <a:pt x="58108" y="25882"/>
                  </a:lnTo>
                  <a:cubicBezTo>
                    <a:pt x="57901" y="25758"/>
                    <a:pt x="57711" y="25650"/>
                    <a:pt x="57549" y="25555"/>
                  </a:cubicBezTo>
                  <a:cubicBezTo>
                    <a:pt x="57462" y="25508"/>
                    <a:pt x="57392" y="25464"/>
                    <a:pt x="57325" y="25428"/>
                  </a:cubicBezTo>
                  <a:cubicBezTo>
                    <a:pt x="57255" y="25386"/>
                    <a:pt x="57200" y="25356"/>
                    <a:pt x="57146" y="25327"/>
                  </a:cubicBezTo>
                  <a:cubicBezTo>
                    <a:pt x="57079" y="25291"/>
                    <a:pt x="57031" y="25257"/>
                    <a:pt x="56994" y="25234"/>
                  </a:cubicBezTo>
                  <a:cubicBezTo>
                    <a:pt x="56961" y="25215"/>
                    <a:pt x="56939" y="25205"/>
                    <a:pt x="56939" y="25205"/>
                  </a:cubicBezTo>
                  <a:lnTo>
                    <a:pt x="14454" y="677"/>
                  </a:lnTo>
                  <a:cubicBezTo>
                    <a:pt x="13673" y="226"/>
                    <a:pt x="12648" y="0"/>
                    <a:pt x="116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4"/>
            <p:cNvSpPr/>
            <p:nvPr/>
          </p:nvSpPr>
          <p:spPr>
            <a:xfrm>
              <a:off x="4458200" y="1039975"/>
              <a:ext cx="200000" cy="307250"/>
            </a:xfrm>
            <a:custGeom>
              <a:rect b="b" l="l" r="r" t="t"/>
              <a:pathLst>
                <a:path extrusionOk="0" h="12290" w="8000">
                  <a:moveTo>
                    <a:pt x="7968" y="1"/>
                  </a:moveTo>
                  <a:lnTo>
                    <a:pt x="0" y="4602"/>
                  </a:lnTo>
                  <a:lnTo>
                    <a:pt x="2" y="7671"/>
                  </a:lnTo>
                  <a:lnTo>
                    <a:pt x="8000" y="12289"/>
                  </a:lnTo>
                  <a:lnTo>
                    <a:pt x="7968" y="1"/>
                  </a:lnTo>
                  <a:close/>
                </a:path>
              </a:pathLst>
            </a:custGeom>
            <a:solidFill>
              <a:srgbClr val="3451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4"/>
            <p:cNvSpPr/>
            <p:nvPr/>
          </p:nvSpPr>
          <p:spPr>
            <a:xfrm>
              <a:off x="5860975" y="1719900"/>
              <a:ext cx="87325" cy="1677650"/>
            </a:xfrm>
            <a:custGeom>
              <a:rect b="b" l="l" r="r" t="t"/>
              <a:pathLst>
                <a:path extrusionOk="0" h="67106" w="3493">
                  <a:moveTo>
                    <a:pt x="2706" y="1"/>
                  </a:moveTo>
                  <a:lnTo>
                    <a:pt x="11" y="1556"/>
                  </a:lnTo>
                  <a:cubicBezTo>
                    <a:pt x="526" y="2447"/>
                    <a:pt x="836" y="3444"/>
                    <a:pt x="838" y="4348"/>
                  </a:cubicBezTo>
                  <a:cubicBezTo>
                    <a:pt x="838" y="4348"/>
                    <a:pt x="840" y="7217"/>
                    <a:pt x="835" y="7220"/>
                  </a:cubicBezTo>
                  <a:lnTo>
                    <a:pt x="831" y="64991"/>
                  </a:lnTo>
                  <a:cubicBezTo>
                    <a:pt x="831" y="65502"/>
                    <a:pt x="821" y="66631"/>
                    <a:pt x="1" y="67106"/>
                  </a:cubicBezTo>
                  <a:lnTo>
                    <a:pt x="2160" y="65860"/>
                  </a:lnTo>
                  <a:cubicBezTo>
                    <a:pt x="2893" y="65437"/>
                    <a:pt x="3488" y="64361"/>
                    <a:pt x="3488" y="63459"/>
                  </a:cubicBezTo>
                  <a:lnTo>
                    <a:pt x="3490" y="5688"/>
                  </a:lnTo>
                  <a:cubicBezTo>
                    <a:pt x="3490" y="5688"/>
                    <a:pt x="3493" y="5664"/>
                    <a:pt x="3493" y="5626"/>
                  </a:cubicBezTo>
                  <a:cubicBezTo>
                    <a:pt x="3490" y="5583"/>
                    <a:pt x="3486" y="5524"/>
                    <a:pt x="3488" y="5447"/>
                  </a:cubicBezTo>
                  <a:cubicBezTo>
                    <a:pt x="3490" y="5385"/>
                    <a:pt x="3491" y="5324"/>
                    <a:pt x="3490" y="5242"/>
                  </a:cubicBezTo>
                  <a:cubicBezTo>
                    <a:pt x="3491" y="5167"/>
                    <a:pt x="3490" y="5085"/>
                    <a:pt x="3491" y="4984"/>
                  </a:cubicBezTo>
                  <a:cubicBezTo>
                    <a:pt x="3488" y="4796"/>
                    <a:pt x="3491" y="4577"/>
                    <a:pt x="3488" y="4336"/>
                  </a:cubicBezTo>
                  <a:lnTo>
                    <a:pt x="3488" y="3815"/>
                  </a:lnTo>
                  <a:cubicBezTo>
                    <a:pt x="3488" y="3446"/>
                    <a:pt x="3490" y="3045"/>
                    <a:pt x="3488" y="2622"/>
                  </a:cubicBezTo>
                  <a:cubicBezTo>
                    <a:pt x="3486" y="1770"/>
                    <a:pt x="3192" y="829"/>
                    <a:pt x="270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4"/>
            <p:cNvSpPr/>
            <p:nvPr/>
          </p:nvSpPr>
          <p:spPr>
            <a:xfrm>
              <a:off x="4657275" y="1064025"/>
              <a:ext cx="1224700" cy="2338200"/>
            </a:xfrm>
            <a:custGeom>
              <a:rect b="b" l="l" r="r" t="t"/>
              <a:pathLst>
                <a:path extrusionOk="0" h="93528" w="48988">
                  <a:moveTo>
                    <a:pt x="1049" y="0"/>
                  </a:moveTo>
                  <a:cubicBezTo>
                    <a:pt x="1034" y="0"/>
                    <a:pt x="1019" y="0"/>
                    <a:pt x="1004" y="1"/>
                  </a:cubicBezTo>
                  <a:cubicBezTo>
                    <a:pt x="902" y="1"/>
                    <a:pt x="800" y="8"/>
                    <a:pt x="699" y="19"/>
                  </a:cubicBezTo>
                  <a:cubicBezTo>
                    <a:pt x="598" y="26"/>
                    <a:pt x="500" y="43"/>
                    <a:pt x="403" y="69"/>
                  </a:cubicBezTo>
                  <a:cubicBezTo>
                    <a:pt x="319" y="88"/>
                    <a:pt x="237" y="113"/>
                    <a:pt x="157" y="143"/>
                  </a:cubicBezTo>
                  <a:cubicBezTo>
                    <a:pt x="135" y="145"/>
                    <a:pt x="114" y="155"/>
                    <a:pt x="99" y="170"/>
                  </a:cubicBezTo>
                  <a:cubicBezTo>
                    <a:pt x="65" y="176"/>
                    <a:pt x="34" y="188"/>
                    <a:pt x="3" y="201"/>
                  </a:cubicBezTo>
                  <a:lnTo>
                    <a:pt x="0" y="210"/>
                  </a:lnTo>
                  <a:lnTo>
                    <a:pt x="32" y="8255"/>
                  </a:lnTo>
                  <a:lnTo>
                    <a:pt x="39" y="11325"/>
                  </a:lnTo>
                  <a:lnTo>
                    <a:pt x="249" y="63651"/>
                  </a:lnTo>
                  <a:cubicBezTo>
                    <a:pt x="254" y="65452"/>
                    <a:pt x="1529" y="67646"/>
                    <a:pt x="3096" y="68545"/>
                  </a:cubicBezTo>
                  <a:lnTo>
                    <a:pt x="38361" y="88696"/>
                  </a:lnTo>
                  <a:lnTo>
                    <a:pt x="46147" y="93147"/>
                  </a:lnTo>
                  <a:cubicBezTo>
                    <a:pt x="46599" y="93405"/>
                    <a:pt x="47027" y="93527"/>
                    <a:pt x="47407" y="93527"/>
                  </a:cubicBezTo>
                  <a:cubicBezTo>
                    <a:pt x="48343" y="93527"/>
                    <a:pt x="48988" y="92784"/>
                    <a:pt x="48988" y="91500"/>
                  </a:cubicBezTo>
                  <a:lnTo>
                    <a:pt x="48988" y="33443"/>
                  </a:lnTo>
                  <a:lnTo>
                    <a:pt x="48988" y="30583"/>
                  </a:lnTo>
                  <a:cubicBezTo>
                    <a:pt x="48986" y="29677"/>
                    <a:pt x="48672" y="28673"/>
                    <a:pt x="48161" y="27791"/>
                  </a:cubicBezTo>
                  <a:cubicBezTo>
                    <a:pt x="47631" y="26875"/>
                    <a:pt x="46963" y="26170"/>
                    <a:pt x="46149" y="25683"/>
                  </a:cubicBezTo>
                  <a:lnTo>
                    <a:pt x="43671" y="24254"/>
                  </a:lnTo>
                  <a:lnTo>
                    <a:pt x="43668" y="24247"/>
                  </a:lnTo>
                  <a:lnTo>
                    <a:pt x="2134" y="272"/>
                  </a:lnTo>
                  <a:cubicBezTo>
                    <a:pt x="2070" y="240"/>
                    <a:pt x="1998" y="206"/>
                    <a:pt x="1928" y="178"/>
                  </a:cubicBezTo>
                  <a:cubicBezTo>
                    <a:pt x="1851" y="146"/>
                    <a:pt x="1773" y="118"/>
                    <a:pt x="1693" y="94"/>
                  </a:cubicBezTo>
                  <a:lnTo>
                    <a:pt x="1541" y="54"/>
                  </a:lnTo>
                  <a:cubicBezTo>
                    <a:pt x="1464" y="39"/>
                    <a:pt x="1387" y="28"/>
                    <a:pt x="1310" y="21"/>
                  </a:cubicBezTo>
                  <a:cubicBezTo>
                    <a:pt x="1225" y="8"/>
                    <a:pt x="1137" y="0"/>
                    <a:pt x="1049" y="0"/>
                  </a:cubicBezTo>
                  <a:close/>
                </a:path>
              </a:pathLst>
            </a:custGeom>
            <a:solidFill>
              <a:srgbClr val="4C6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4"/>
            <p:cNvSpPr/>
            <p:nvPr/>
          </p:nvSpPr>
          <p:spPr>
            <a:xfrm>
              <a:off x="4491400" y="1103600"/>
              <a:ext cx="1346875" cy="2364975"/>
            </a:xfrm>
            <a:custGeom>
              <a:rect b="b" l="l" r="r" t="t"/>
              <a:pathLst>
                <a:path extrusionOk="0" h="94599" w="53875">
                  <a:moveTo>
                    <a:pt x="7559" y="0"/>
                  </a:moveTo>
                  <a:lnTo>
                    <a:pt x="0" y="4356"/>
                  </a:lnTo>
                  <a:lnTo>
                    <a:pt x="46318" y="31102"/>
                  </a:lnTo>
                  <a:lnTo>
                    <a:pt x="46219" y="94598"/>
                  </a:lnTo>
                  <a:lnTo>
                    <a:pt x="53056" y="90650"/>
                  </a:lnTo>
                  <a:cubicBezTo>
                    <a:pt x="53563" y="90358"/>
                    <a:pt x="53873" y="89818"/>
                    <a:pt x="53873" y="89235"/>
                  </a:cubicBezTo>
                  <a:lnTo>
                    <a:pt x="53875" y="28627"/>
                  </a:lnTo>
                  <a:cubicBezTo>
                    <a:pt x="53875" y="27459"/>
                    <a:pt x="53252" y="26380"/>
                    <a:pt x="52241" y="25795"/>
                  </a:cubicBezTo>
                  <a:lnTo>
                    <a:pt x="755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4"/>
            <p:cNvSpPr/>
            <p:nvPr/>
          </p:nvSpPr>
          <p:spPr>
            <a:xfrm>
              <a:off x="5646875" y="1778375"/>
              <a:ext cx="191400" cy="1690200"/>
            </a:xfrm>
            <a:custGeom>
              <a:rect b="b" l="l" r="r" t="t"/>
              <a:pathLst>
                <a:path extrusionOk="0" h="67608" w="7656">
                  <a:moveTo>
                    <a:pt x="7218" y="1"/>
                  </a:moveTo>
                  <a:lnTo>
                    <a:pt x="99" y="4111"/>
                  </a:lnTo>
                  <a:lnTo>
                    <a:pt x="0" y="67607"/>
                  </a:lnTo>
                  <a:lnTo>
                    <a:pt x="6837" y="63659"/>
                  </a:lnTo>
                  <a:cubicBezTo>
                    <a:pt x="7344" y="63367"/>
                    <a:pt x="7654" y="62829"/>
                    <a:pt x="7654" y="62244"/>
                  </a:cubicBezTo>
                  <a:lnTo>
                    <a:pt x="7656" y="1636"/>
                  </a:lnTo>
                  <a:cubicBezTo>
                    <a:pt x="7656" y="1062"/>
                    <a:pt x="7506" y="499"/>
                    <a:pt x="7218" y="1"/>
                  </a:cubicBezTo>
                  <a:close/>
                </a:path>
              </a:pathLst>
            </a:custGeom>
            <a:solidFill>
              <a:srgbClr val="DA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4"/>
            <p:cNvSpPr/>
            <p:nvPr/>
          </p:nvSpPr>
          <p:spPr>
            <a:xfrm>
              <a:off x="4494525" y="1087175"/>
              <a:ext cx="217575" cy="121550"/>
            </a:xfrm>
            <a:custGeom>
              <a:rect b="b" l="l" r="r" t="t"/>
              <a:pathLst>
                <a:path extrusionOk="0" h="4862" w="8703">
                  <a:moveTo>
                    <a:pt x="7748" y="1"/>
                  </a:moveTo>
                  <a:cubicBezTo>
                    <a:pt x="7438" y="1"/>
                    <a:pt x="7097" y="83"/>
                    <a:pt x="6826" y="239"/>
                  </a:cubicBezTo>
                  <a:lnTo>
                    <a:pt x="554" y="3853"/>
                  </a:lnTo>
                  <a:cubicBezTo>
                    <a:pt x="84" y="4124"/>
                    <a:pt x="1" y="4517"/>
                    <a:pt x="368" y="4729"/>
                  </a:cubicBezTo>
                  <a:cubicBezTo>
                    <a:pt x="523" y="4818"/>
                    <a:pt x="733" y="4862"/>
                    <a:pt x="959" y="4862"/>
                  </a:cubicBezTo>
                  <a:cubicBezTo>
                    <a:pt x="1270" y="4862"/>
                    <a:pt x="1612" y="4780"/>
                    <a:pt x="1884" y="4622"/>
                  </a:cubicBezTo>
                  <a:lnTo>
                    <a:pt x="8149" y="1005"/>
                  </a:lnTo>
                  <a:cubicBezTo>
                    <a:pt x="8619" y="734"/>
                    <a:pt x="8702" y="343"/>
                    <a:pt x="8336" y="132"/>
                  </a:cubicBezTo>
                  <a:cubicBezTo>
                    <a:pt x="8182" y="44"/>
                    <a:pt x="7974" y="1"/>
                    <a:pt x="7748" y="1"/>
                  </a:cubicBezTo>
                  <a:close/>
                </a:path>
              </a:pathLst>
            </a:custGeom>
            <a:solidFill>
              <a:srgbClr val="FFD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4"/>
            <p:cNvSpPr/>
            <p:nvPr/>
          </p:nvSpPr>
          <p:spPr>
            <a:xfrm>
              <a:off x="5595425" y="1873200"/>
              <a:ext cx="87300" cy="1677600"/>
            </a:xfrm>
            <a:custGeom>
              <a:rect b="b" l="l" r="r" t="t"/>
              <a:pathLst>
                <a:path extrusionOk="0" h="67104" w="3492">
                  <a:moveTo>
                    <a:pt x="2707" y="0"/>
                  </a:moveTo>
                  <a:lnTo>
                    <a:pt x="0" y="1564"/>
                  </a:lnTo>
                  <a:cubicBezTo>
                    <a:pt x="513" y="2453"/>
                    <a:pt x="830" y="3447"/>
                    <a:pt x="830" y="4361"/>
                  </a:cubicBezTo>
                  <a:cubicBezTo>
                    <a:pt x="830" y="4361"/>
                    <a:pt x="830" y="7215"/>
                    <a:pt x="834" y="7220"/>
                  </a:cubicBezTo>
                  <a:lnTo>
                    <a:pt x="829" y="34771"/>
                  </a:lnTo>
                  <a:lnTo>
                    <a:pt x="830" y="64992"/>
                  </a:lnTo>
                  <a:cubicBezTo>
                    <a:pt x="830" y="65472"/>
                    <a:pt x="849" y="66614"/>
                    <a:pt x="0" y="67104"/>
                  </a:cubicBezTo>
                  <a:cubicBezTo>
                    <a:pt x="0" y="67104"/>
                    <a:pt x="1815" y="66058"/>
                    <a:pt x="2159" y="65859"/>
                  </a:cubicBezTo>
                  <a:cubicBezTo>
                    <a:pt x="2892" y="65437"/>
                    <a:pt x="3485" y="64361"/>
                    <a:pt x="3485" y="63458"/>
                  </a:cubicBezTo>
                  <a:lnTo>
                    <a:pt x="3485" y="36311"/>
                  </a:lnTo>
                  <a:cubicBezTo>
                    <a:pt x="3485" y="36311"/>
                    <a:pt x="3489" y="5688"/>
                    <a:pt x="3489" y="5673"/>
                  </a:cubicBezTo>
                  <a:lnTo>
                    <a:pt x="3489" y="5552"/>
                  </a:lnTo>
                  <a:cubicBezTo>
                    <a:pt x="3492" y="5340"/>
                    <a:pt x="3492" y="4907"/>
                    <a:pt x="3489" y="4338"/>
                  </a:cubicBezTo>
                  <a:lnTo>
                    <a:pt x="3489" y="3815"/>
                  </a:lnTo>
                  <a:cubicBezTo>
                    <a:pt x="3487" y="3445"/>
                    <a:pt x="3489" y="3044"/>
                    <a:pt x="3487" y="2623"/>
                  </a:cubicBezTo>
                  <a:cubicBezTo>
                    <a:pt x="3487" y="1770"/>
                    <a:pt x="3193" y="831"/>
                    <a:pt x="27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4"/>
            <p:cNvSpPr/>
            <p:nvPr/>
          </p:nvSpPr>
          <p:spPr>
            <a:xfrm>
              <a:off x="4391775" y="1168325"/>
              <a:ext cx="1224500" cy="2387350"/>
            </a:xfrm>
            <a:custGeom>
              <a:rect b="b" l="l" r="r" t="t"/>
              <a:pathLst>
                <a:path extrusionOk="0" h="95494" w="48980">
                  <a:moveTo>
                    <a:pt x="4" y="1"/>
                  </a:moveTo>
                  <a:lnTo>
                    <a:pt x="4" y="1"/>
                  </a:lnTo>
                  <a:cubicBezTo>
                    <a:pt x="1" y="34"/>
                    <a:pt x="1" y="67"/>
                    <a:pt x="4" y="99"/>
                  </a:cubicBezTo>
                  <a:lnTo>
                    <a:pt x="4" y="99"/>
                  </a:lnTo>
                  <a:lnTo>
                    <a:pt x="4" y="1"/>
                  </a:lnTo>
                  <a:close/>
                  <a:moveTo>
                    <a:pt x="4" y="99"/>
                  </a:moveTo>
                  <a:lnTo>
                    <a:pt x="14" y="65217"/>
                  </a:lnTo>
                  <a:cubicBezTo>
                    <a:pt x="14" y="67021"/>
                    <a:pt x="1294" y="69211"/>
                    <a:pt x="2863" y="70110"/>
                  </a:cubicBezTo>
                  <a:lnTo>
                    <a:pt x="46139" y="95114"/>
                  </a:lnTo>
                  <a:cubicBezTo>
                    <a:pt x="46591" y="95371"/>
                    <a:pt x="47018" y="95493"/>
                    <a:pt x="47397" y="95493"/>
                  </a:cubicBezTo>
                  <a:cubicBezTo>
                    <a:pt x="48331" y="95493"/>
                    <a:pt x="48975" y="94752"/>
                    <a:pt x="48978" y="93466"/>
                  </a:cubicBezTo>
                  <a:lnTo>
                    <a:pt x="48980" y="84526"/>
                  </a:lnTo>
                  <a:lnTo>
                    <a:pt x="48976" y="35410"/>
                  </a:lnTo>
                  <a:lnTo>
                    <a:pt x="48976" y="32548"/>
                  </a:lnTo>
                  <a:cubicBezTo>
                    <a:pt x="48975" y="31644"/>
                    <a:pt x="48654" y="30643"/>
                    <a:pt x="48144" y="29759"/>
                  </a:cubicBezTo>
                  <a:cubicBezTo>
                    <a:pt x="47615" y="28815"/>
                    <a:pt x="46928" y="28139"/>
                    <a:pt x="46138" y="27642"/>
                  </a:cubicBezTo>
                  <a:lnTo>
                    <a:pt x="43667" y="26215"/>
                  </a:lnTo>
                  <a:lnTo>
                    <a:pt x="43663" y="26209"/>
                  </a:lnTo>
                  <a:lnTo>
                    <a:pt x="10657" y="7155"/>
                  </a:lnTo>
                  <a:lnTo>
                    <a:pt x="2833" y="2636"/>
                  </a:lnTo>
                  <a:lnTo>
                    <a:pt x="1178" y="1682"/>
                  </a:lnTo>
                  <a:cubicBezTo>
                    <a:pt x="973" y="1560"/>
                    <a:pt x="781" y="1418"/>
                    <a:pt x="602" y="1259"/>
                  </a:cubicBezTo>
                  <a:cubicBezTo>
                    <a:pt x="522" y="1185"/>
                    <a:pt x="450" y="1107"/>
                    <a:pt x="383" y="1023"/>
                  </a:cubicBezTo>
                  <a:cubicBezTo>
                    <a:pt x="316" y="943"/>
                    <a:pt x="258" y="860"/>
                    <a:pt x="206" y="769"/>
                  </a:cubicBezTo>
                  <a:cubicBezTo>
                    <a:pt x="174" y="713"/>
                    <a:pt x="146" y="652"/>
                    <a:pt x="119" y="594"/>
                  </a:cubicBezTo>
                  <a:cubicBezTo>
                    <a:pt x="94" y="535"/>
                    <a:pt x="74" y="477"/>
                    <a:pt x="62" y="415"/>
                  </a:cubicBezTo>
                  <a:cubicBezTo>
                    <a:pt x="46" y="375"/>
                    <a:pt x="36" y="332"/>
                    <a:pt x="34" y="288"/>
                  </a:cubicBezTo>
                  <a:cubicBezTo>
                    <a:pt x="17" y="248"/>
                    <a:pt x="11" y="205"/>
                    <a:pt x="14" y="163"/>
                  </a:cubicBezTo>
                  <a:cubicBezTo>
                    <a:pt x="9" y="142"/>
                    <a:pt x="6" y="120"/>
                    <a:pt x="4" y="99"/>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4"/>
            <p:cNvSpPr/>
            <p:nvPr/>
          </p:nvSpPr>
          <p:spPr>
            <a:xfrm>
              <a:off x="4391825" y="1001750"/>
              <a:ext cx="1536800" cy="910575"/>
            </a:xfrm>
            <a:custGeom>
              <a:rect b="b" l="l" r="r" t="t"/>
              <a:pathLst>
                <a:path extrusionOk="0" h="36423" w="61472">
                  <a:moveTo>
                    <a:pt x="11623" y="1"/>
                  </a:moveTo>
                  <a:cubicBezTo>
                    <a:pt x="10598" y="1"/>
                    <a:pt x="9573" y="226"/>
                    <a:pt x="8792" y="677"/>
                  </a:cubicBezTo>
                  <a:lnTo>
                    <a:pt x="1176" y="5075"/>
                  </a:lnTo>
                  <a:cubicBezTo>
                    <a:pt x="416" y="5513"/>
                    <a:pt x="30" y="6084"/>
                    <a:pt x="0" y="6660"/>
                  </a:cubicBezTo>
                  <a:lnTo>
                    <a:pt x="4" y="6666"/>
                  </a:lnTo>
                  <a:lnTo>
                    <a:pt x="4" y="6769"/>
                  </a:lnTo>
                  <a:cubicBezTo>
                    <a:pt x="7" y="6791"/>
                    <a:pt x="9" y="6804"/>
                    <a:pt x="12" y="6824"/>
                  </a:cubicBezTo>
                  <a:cubicBezTo>
                    <a:pt x="12" y="6868"/>
                    <a:pt x="19" y="6909"/>
                    <a:pt x="32" y="6950"/>
                  </a:cubicBezTo>
                  <a:cubicBezTo>
                    <a:pt x="34" y="6995"/>
                    <a:pt x="44" y="7036"/>
                    <a:pt x="59" y="7078"/>
                  </a:cubicBezTo>
                  <a:cubicBezTo>
                    <a:pt x="72" y="7138"/>
                    <a:pt x="90" y="7198"/>
                    <a:pt x="117" y="7255"/>
                  </a:cubicBezTo>
                  <a:cubicBezTo>
                    <a:pt x="144" y="7315"/>
                    <a:pt x="171" y="7376"/>
                    <a:pt x="204" y="7432"/>
                  </a:cubicBezTo>
                  <a:cubicBezTo>
                    <a:pt x="254" y="7521"/>
                    <a:pt x="314" y="7606"/>
                    <a:pt x="380" y="7685"/>
                  </a:cubicBezTo>
                  <a:cubicBezTo>
                    <a:pt x="446" y="7770"/>
                    <a:pt x="520" y="7848"/>
                    <a:pt x="600" y="7920"/>
                  </a:cubicBezTo>
                  <a:cubicBezTo>
                    <a:pt x="777" y="8081"/>
                    <a:pt x="969" y="8221"/>
                    <a:pt x="1175" y="8343"/>
                  </a:cubicBezTo>
                  <a:lnTo>
                    <a:pt x="2829" y="9299"/>
                  </a:lnTo>
                  <a:lnTo>
                    <a:pt x="10655" y="13818"/>
                  </a:lnTo>
                  <a:lnTo>
                    <a:pt x="43663" y="32872"/>
                  </a:lnTo>
                  <a:lnTo>
                    <a:pt x="43665" y="32877"/>
                  </a:lnTo>
                  <a:lnTo>
                    <a:pt x="46136" y="34304"/>
                  </a:lnTo>
                  <a:lnTo>
                    <a:pt x="46144" y="34307"/>
                  </a:lnTo>
                  <a:cubicBezTo>
                    <a:pt x="46928" y="34761"/>
                    <a:pt x="47629" y="35533"/>
                    <a:pt x="48144" y="36422"/>
                  </a:cubicBezTo>
                  <a:lnTo>
                    <a:pt x="50851" y="34858"/>
                  </a:lnTo>
                  <a:cubicBezTo>
                    <a:pt x="50375" y="34023"/>
                    <a:pt x="49708" y="33299"/>
                    <a:pt x="48971" y="32872"/>
                  </a:cubicBezTo>
                  <a:cubicBezTo>
                    <a:pt x="48607" y="32660"/>
                    <a:pt x="48258" y="32461"/>
                    <a:pt x="47939" y="32275"/>
                  </a:cubicBezTo>
                  <a:lnTo>
                    <a:pt x="47486" y="32015"/>
                  </a:lnTo>
                  <a:cubicBezTo>
                    <a:pt x="46995" y="31726"/>
                    <a:pt x="46622" y="31510"/>
                    <a:pt x="46433" y="31406"/>
                  </a:cubicBezTo>
                  <a:lnTo>
                    <a:pt x="46330" y="31346"/>
                  </a:lnTo>
                  <a:cubicBezTo>
                    <a:pt x="46325" y="31345"/>
                    <a:pt x="46321" y="31341"/>
                    <a:pt x="46318" y="31338"/>
                  </a:cubicBezTo>
                  <a:lnTo>
                    <a:pt x="10650" y="10749"/>
                  </a:lnTo>
                  <a:lnTo>
                    <a:pt x="4784" y="7362"/>
                  </a:lnTo>
                  <a:cubicBezTo>
                    <a:pt x="4162" y="7005"/>
                    <a:pt x="4162" y="6417"/>
                    <a:pt x="4785" y="6056"/>
                  </a:cubicBezTo>
                  <a:lnTo>
                    <a:pt x="10486" y="2764"/>
                  </a:lnTo>
                  <a:cubicBezTo>
                    <a:pt x="10528" y="2739"/>
                    <a:pt x="10571" y="2717"/>
                    <a:pt x="10618" y="2704"/>
                  </a:cubicBezTo>
                  <a:cubicBezTo>
                    <a:pt x="10647" y="2681"/>
                    <a:pt x="10680" y="2667"/>
                    <a:pt x="10715" y="2662"/>
                  </a:cubicBezTo>
                  <a:cubicBezTo>
                    <a:pt x="10732" y="2647"/>
                    <a:pt x="10752" y="2637"/>
                    <a:pt x="10775" y="2634"/>
                  </a:cubicBezTo>
                  <a:cubicBezTo>
                    <a:pt x="10854" y="2606"/>
                    <a:pt x="10936" y="2580"/>
                    <a:pt x="11019" y="2562"/>
                  </a:cubicBezTo>
                  <a:cubicBezTo>
                    <a:pt x="11116" y="2535"/>
                    <a:pt x="11215" y="2519"/>
                    <a:pt x="11315" y="2512"/>
                  </a:cubicBezTo>
                  <a:cubicBezTo>
                    <a:pt x="11417" y="2500"/>
                    <a:pt x="11519" y="2494"/>
                    <a:pt x="11622" y="2494"/>
                  </a:cubicBezTo>
                  <a:cubicBezTo>
                    <a:pt x="11637" y="2493"/>
                    <a:pt x="11652" y="2493"/>
                    <a:pt x="11667" y="2493"/>
                  </a:cubicBezTo>
                  <a:cubicBezTo>
                    <a:pt x="11754" y="2493"/>
                    <a:pt x="11841" y="2501"/>
                    <a:pt x="11928" y="2514"/>
                  </a:cubicBezTo>
                  <a:cubicBezTo>
                    <a:pt x="12005" y="2520"/>
                    <a:pt x="12082" y="2532"/>
                    <a:pt x="12157" y="2547"/>
                  </a:cubicBezTo>
                  <a:lnTo>
                    <a:pt x="12309" y="2587"/>
                  </a:lnTo>
                  <a:cubicBezTo>
                    <a:pt x="12391" y="2607"/>
                    <a:pt x="12469" y="2634"/>
                    <a:pt x="12546" y="2671"/>
                  </a:cubicBezTo>
                  <a:cubicBezTo>
                    <a:pt x="12615" y="2699"/>
                    <a:pt x="12687" y="2734"/>
                    <a:pt x="12750" y="2764"/>
                  </a:cubicBezTo>
                  <a:lnTo>
                    <a:pt x="54284" y="26740"/>
                  </a:lnTo>
                  <a:lnTo>
                    <a:pt x="54289" y="26737"/>
                  </a:lnTo>
                  <a:lnTo>
                    <a:pt x="56772" y="28174"/>
                  </a:lnTo>
                  <a:cubicBezTo>
                    <a:pt x="57556" y="28626"/>
                    <a:pt x="58264" y="29395"/>
                    <a:pt x="58777" y="30284"/>
                  </a:cubicBezTo>
                  <a:lnTo>
                    <a:pt x="61472" y="28728"/>
                  </a:lnTo>
                  <a:cubicBezTo>
                    <a:pt x="60996" y="27893"/>
                    <a:pt x="60329" y="27168"/>
                    <a:pt x="59592" y="26742"/>
                  </a:cubicBezTo>
                  <a:cubicBezTo>
                    <a:pt x="59228" y="26528"/>
                    <a:pt x="58879" y="26331"/>
                    <a:pt x="58560" y="26144"/>
                  </a:cubicBezTo>
                  <a:lnTo>
                    <a:pt x="58107" y="25885"/>
                  </a:lnTo>
                  <a:cubicBezTo>
                    <a:pt x="57901" y="25761"/>
                    <a:pt x="57711" y="25652"/>
                    <a:pt x="57549" y="25557"/>
                  </a:cubicBezTo>
                  <a:cubicBezTo>
                    <a:pt x="57462" y="25510"/>
                    <a:pt x="57392" y="25467"/>
                    <a:pt x="57325" y="25430"/>
                  </a:cubicBezTo>
                  <a:cubicBezTo>
                    <a:pt x="57255" y="25388"/>
                    <a:pt x="57200" y="25358"/>
                    <a:pt x="57146" y="25330"/>
                  </a:cubicBezTo>
                  <a:cubicBezTo>
                    <a:pt x="57079" y="25293"/>
                    <a:pt x="57031" y="25260"/>
                    <a:pt x="56994" y="25236"/>
                  </a:cubicBezTo>
                  <a:cubicBezTo>
                    <a:pt x="56961" y="25218"/>
                    <a:pt x="56939" y="25208"/>
                    <a:pt x="56939" y="25208"/>
                  </a:cubicBezTo>
                  <a:lnTo>
                    <a:pt x="14454" y="677"/>
                  </a:lnTo>
                  <a:cubicBezTo>
                    <a:pt x="13673" y="226"/>
                    <a:pt x="12648" y="1"/>
                    <a:pt x="116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4"/>
            <p:cNvSpPr/>
            <p:nvPr/>
          </p:nvSpPr>
          <p:spPr>
            <a:xfrm>
              <a:off x="1898000" y="3241950"/>
              <a:ext cx="266475" cy="268350"/>
            </a:xfrm>
            <a:custGeom>
              <a:rect b="b" l="l" r="r" t="t"/>
              <a:pathLst>
                <a:path extrusionOk="0" h="10734" w="10659">
                  <a:moveTo>
                    <a:pt x="2660" y="0"/>
                  </a:moveTo>
                  <a:lnTo>
                    <a:pt x="0" y="1534"/>
                  </a:lnTo>
                  <a:lnTo>
                    <a:pt x="0" y="10733"/>
                  </a:lnTo>
                  <a:lnTo>
                    <a:pt x="10658" y="4618"/>
                  </a:lnTo>
                  <a:lnTo>
                    <a:pt x="2660" y="0"/>
                  </a:lnTo>
                  <a:close/>
                </a:path>
              </a:pathLst>
            </a:custGeom>
            <a:solidFill>
              <a:srgbClr val="3636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4"/>
            <p:cNvSpPr/>
            <p:nvPr/>
          </p:nvSpPr>
          <p:spPr>
            <a:xfrm>
              <a:off x="3292475" y="3357175"/>
              <a:ext cx="1618475" cy="1012525"/>
            </a:xfrm>
            <a:custGeom>
              <a:rect b="b" l="l" r="r" t="t"/>
              <a:pathLst>
                <a:path extrusionOk="0" h="40501" w="64739">
                  <a:moveTo>
                    <a:pt x="64739" y="1"/>
                  </a:moveTo>
                  <a:cubicBezTo>
                    <a:pt x="64739" y="947"/>
                    <a:pt x="63766" y="1520"/>
                    <a:pt x="63324" y="1775"/>
                  </a:cubicBezTo>
                  <a:lnTo>
                    <a:pt x="5317" y="35271"/>
                  </a:lnTo>
                  <a:cubicBezTo>
                    <a:pt x="5317" y="35278"/>
                    <a:pt x="2831" y="36710"/>
                    <a:pt x="2831" y="36710"/>
                  </a:cubicBezTo>
                  <a:cubicBezTo>
                    <a:pt x="2046" y="37161"/>
                    <a:pt x="1027" y="37390"/>
                    <a:pt x="1" y="37390"/>
                  </a:cubicBezTo>
                  <a:lnTo>
                    <a:pt x="1" y="40501"/>
                  </a:lnTo>
                  <a:cubicBezTo>
                    <a:pt x="15" y="40501"/>
                    <a:pt x="30" y="40501"/>
                    <a:pt x="44" y="40501"/>
                  </a:cubicBezTo>
                  <a:cubicBezTo>
                    <a:pt x="990" y="40501"/>
                    <a:pt x="1933" y="40285"/>
                    <a:pt x="2661" y="39868"/>
                  </a:cubicBezTo>
                  <a:cubicBezTo>
                    <a:pt x="3027" y="39659"/>
                    <a:pt x="3374" y="39455"/>
                    <a:pt x="3695" y="39273"/>
                  </a:cubicBezTo>
                  <a:lnTo>
                    <a:pt x="4146" y="39010"/>
                  </a:lnTo>
                  <a:cubicBezTo>
                    <a:pt x="4355" y="38893"/>
                    <a:pt x="4544" y="38781"/>
                    <a:pt x="4707" y="38690"/>
                  </a:cubicBezTo>
                  <a:cubicBezTo>
                    <a:pt x="4793" y="38638"/>
                    <a:pt x="4864" y="38598"/>
                    <a:pt x="4930" y="38559"/>
                  </a:cubicBezTo>
                  <a:cubicBezTo>
                    <a:pt x="5001" y="38521"/>
                    <a:pt x="5053" y="38487"/>
                    <a:pt x="5107" y="38456"/>
                  </a:cubicBezTo>
                  <a:cubicBezTo>
                    <a:pt x="5172" y="38416"/>
                    <a:pt x="5224" y="38391"/>
                    <a:pt x="5264" y="38370"/>
                  </a:cubicBezTo>
                  <a:cubicBezTo>
                    <a:pt x="5295" y="38350"/>
                    <a:pt x="5316" y="38337"/>
                    <a:pt x="5316" y="38337"/>
                  </a:cubicBezTo>
                  <a:lnTo>
                    <a:pt x="63324" y="4845"/>
                  </a:lnTo>
                  <a:cubicBezTo>
                    <a:pt x="64106" y="4392"/>
                    <a:pt x="64739" y="3341"/>
                    <a:pt x="64739" y="2492"/>
                  </a:cubicBezTo>
                  <a:lnTo>
                    <a:pt x="64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4"/>
            <p:cNvSpPr/>
            <p:nvPr/>
          </p:nvSpPr>
          <p:spPr>
            <a:xfrm>
              <a:off x="1923175" y="2576050"/>
              <a:ext cx="2997550" cy="1715875"/>
            </a:xfrm>
            <a:custGeom>
              <a:rect b="b" l="l" r="r" t="t"/>
              <a:pathLst>
                <a:path extrusionOk="0" h="68635" w="119902">
                  <a:moveTo>
                    <a:pt x="65859" y="1"/>
                  </a:moveTo>
                  <a:cubicBezTo>
                    <a:pt x="64842" y="1"/>
                    <a:pt x="63826" y="223"/>
                    <a:pt x="63050" y="667"/>
                  </a:cubicBezTo>
                  <a:lnTo>
                    <a:pt x="9651" y="31254"/>
                  </a:lnTo>
                  <a:lnTo>
                    <a:pt x="6992" y="32785"/>
                  </a:lnTo>
                  <a:lnTo>
                    <a:pt x="8" y="36780"/>
                  </a:lnTo>
                  <a:lnTo>
                    <a:pt x="1" y="36786"/>
                  </a:lnTo>
                  <a:cubicBezTo>
                    <a:pt x="4" y="36818"/>
                    <a:pt x="11" y="36851"/>
                    <a:pt x="21" y="36883"/>
                  </a:cubicBezTo>
                  <a:cubicBezTo>
                    <a:pt x="16" y="36905"/>
                    <a:pt x="19" y="36928"/>
                    <a:pt x="28" y="36948"/>
                  </a:cubicBezTo>
                  <a:cubicBezTo>
                    <a:pt x="41" y="37034"/>
                    <a:pt x="61" y="37115"/>
                    <a:pt x="86" y="37197"/>
                  </a:cubicBezTo>
                  <a:cubicBezTo>
                    <a:pt x="113" y="37294"/>
                    <a:pt x="148" y="37388"/>
                    <a:pt x="191" y="37478"/>
                  </a:cubicBezTo>
                  <a:cubicBezTo>
                    <a:pt x="232" y="37573"/>
                    <a:pt x="278" y="37665"/>
                    <a:pt x="328" y="37754"/>
                  </a:cubicBezTo>
                  <a:cubicBezTo>
                    <a:pt x="377" y="37844"/>
                    <a:pt x="434" y="37929"/>
                    <a:pt x="499" y="38008"/>
                  </a:cubicBezTo>
                  <a:cubicBezTo>
                    <a:pt x="542" y="38073"/>
                    <a:pt x="591" y="38133"/>
                    <a:pt x="643" y="38191"/>
                  </a:cubicBezTo>
                  <a:lnTo>
                    <a:pt x="753" y="38302"/>
                  </a:lnTo>
                  <a:cubicBezTo>
                    <a:pt x="813" y="38360"/>
                    <a:pt x="876" y="38415"/>
                    <a:pt x="943" y="38465"/>
                  </a:cubicBezTo>
                  <a:cubicBezTo>
                    <a:pt x="1002" y="38512"/>
                    <a:pt x="1067" y="38557"/>
                    <a:pt x="1125" y="38596"/>
                  </a:cubicBezTo>
                  <a:lnTo>
                    <a:pt x="49458" y="66516"/>
                  </a:lnTo>
                  <a:lnTo>
                    <a:pt x="49463" y="66516"/>
                  </a:lnTo>
                  <a:lnTo>
                    <a:pt x="51942" y="67948"/>
                  </a:lnTo>
                  <a:cubicBezTo>
                    <a:pt x="52771" y="68409"/>
                    <a:pt x="53715" y="68635"/>
                    <a:pt x="54773" y="68635"/>
                  </a:cubicBezTo>
                  <a:cubicBezTo>
                    <a:pt x="55794" y="68635"/>
                    <a:pt x="56819" y="68404"/>
                    <a:pt x="57605" y="67955"/>
                  </a:cubicBezTo>
                  <a:lnTo>
                    <a:pt x="60083" y="66523"/>
                  </a:lnTo>
                  <a:lnTo>
                    <a:pt x="118338" y="32890"/>
                  </a:lnTo>
                  <a:cubicBezTo>
                    <a:pt x="119902" y="31988"/>
                    <a:pt x="119902" y="30516"/>
                    <a:pt x="118345" y="29607"/>
                  </a:cubicBezTo>
                  <a:lnTo>
                    <a:pt x="110597" y="25089"/>
                  </a:lnTo>
                  <a:lnTo>
                    <a:pt x="68712" y="687"/>
                  </a:lnTo>
                  <a:cubicBezTo>
                    <a:pt x="67925" y="229"/>
                    <a:pt x="66891" y="1"/>
                    <a:pt x="6585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4"/>
            <p:cNvSpPr/>
            <p:nvPr/>
          </p:nvSpPr>
          <p:spPr>
            <a:xfrm>
              <a:off x="1964425" y="3136275"/>
              <a:ext cx="2900950" cy="1116475"/>
            </a:xfrm>
            <a:custGeom>
              <a:rect b="b" l="l" r="r" t="t"/>
              <a:pathLst>
                <a:path extrusionOk="0" h="44659" w="116038">
                  <a:moveTo>
                    <a:pt x="116038" y="0"/>
                  </a:moveTo>
                  <a:lnTo>
                    <a:pt x="53123" y="36438"/>
                  </a:lnTo>
                  <a:lnTo>
                    <a:pt x="0" y="5761"/>
                  </a:lnTo>
                  <a:lnTo>
                    <a:pt x="7" y="14486"/>
                  </a:lnTo>
                  <a:lnTo>
                    <a:pt x="51489" y="44221"/>
                  </a:lnTo>
                  <a:cubicBezTo>
                    <a:pt x="51994" y="44512"/>
                    <a:pt x="52558" y="44658"/>
                    <a:pt x="53123" y="44658"/>
                  </a:cubicBezTo>
                  <a:cubicBezTo>
                    <a:pt x="53687" y="44658"/>
                    <a:pt x="54252" y="44512"/>
                    <a:pt x="54758" y="44221"/>
                  </a:cubicBezTo>
                  <a:lnTo>
                    <a:pt x="115221" y="9310"/>
                  </a:lnTo>
                  <a:cubicBezTo>
                    <a:pt x="115727" y="9017"/>
                    <a:pt x="116038" y="8478"/>
                    <a:pt x="116038" y="7895"/>
                  </a:cubicBezTo>
                  <a:lnTo>
                    <a:pt x="1160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4"/>
            <p:cNvSpPr/>
            <p:nvPr/>
          </p:nvSpPr>
          <p:spPr>
            <a:xfrm>
              <a:off x="3292475" y="3136225"/>
              <a:ext cx="1572900" cy="1116525"/>
            </a:xfrm>
            <a:custGeom>
              <a:rect b="b" l="l" r="r" t="t"/>
              <a:pathLst>
                <a:path extrusionOk="0" h="44661" w="62916">
                  <a:moveTo>
                    <a:pt x="62916" y="0"/>
                  </a:moveTo>
                  <a:lnTo>
                    <a:pt x="1" y="36440"/>
                  </a:lnTo>
                  <a:lnTo>
                    <a:pt x="1" y="44661"/>
                  </a:lnTo>
                  <a:cubicBezTo>
                    <a:pt x="576" y="44661"/>
                    <a:pt x="1139" y="44508"/>
                    <a:pt x="1636" y="44223"/>
                  </a:cubicBezTo>
                  <a:lnTo>
                    <a:pt x="62099" y="9312"/>
                  </a:lnTo>
                  <a:cubicBezTo>
                    <a:pt x="62605" y="9019"/>
                    <a:pt x="62916" y="8480"/>
                    <a:pt x="62916" y="7895"/>
                  </a:cubicBezTo>
                  <a:lnTo>
                    <a:pt x="62916" y="0"/>
                  </a:lnTo>
                  <a:close/>
                </a:path>
              </a:pathLst>
            </a:custGeom>
            <a:solidFill>
              <a:srgbClr val="DA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4"/>
            <p:cNvSpPr/>
            <p:nvPr/>
          </p:nvSpPr>
          <p:spPr>
            <a:xfrm>
              <a:off x="1947750" y="3292700"/>
              <a:ext cx="33325" cy="233625"/>
            </a:xfrm>
            <a:custGeom>
              <a:rect b="b" l="l" r="r" t="t"/>
              <a:pathLst>
                <a:path extrusionOk="0" h="9345" w="1333">
                  <a:moveTo>
                    <a:pt x="424" y="1"/>
                  </a:moveTo>
                  <a:cubicBezTo>
                    <a:pt x="176" y="1"/>
                    <a:pt x="1" y="255"/>
                    <a:pt x="2" y="670"/>
                  </a:cubicBezTo>
                  <a:lnTo>
                    <a:pt x="7" y="7910"/>
                  </a:lnTo>
                  <a:cubicBezTo>
                    <a:pt x="7" y="8451"/>
                    <a:pt x="304" y="9061"/>
                    <a:pt x="670" y="9273"/>
                  </a:cubicBezTo>
                  <a:cubicBezTo>
                    <a:pt x="755" y="9322"/>
                    <a:pt x="836" y="9345"/>
                    <a:pt x="911" y="9345"/>
                  </a:cubicBezTo>
                  <a:cubicBezTo>
                    <a:pt x="1157" y="9345"/>
                    <a:pt x="1332" y="9091"/>
                    <a:pt x="1332" y="8675"/>
                  </a:cubicBezTo>
                  <a:lnTo>
                    <a:pt x="1332" y="1439"/>
                  </a:lnTo>
                  <a:cubicBezTo>
                    <a:pt x="1332" y="897"/>
                    <a:pt x="1035" y="286"/>
                    <a:pt x="667" y="74"/>
                  </a:cubicBezTo>
                  <a:cubicBezTo>
                    <a:pt x="581" y="24"/>
                    <a:pt x="500" y="1"/>
                    <a:pt x="424" y="1"/>
                  </a:cubicBezTo>
                  <a:close/>
                </a:path>
              </a:pathLst>
            </a:custGeom>
            <a:solidFill>
              <a:srgbClr val="FFD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4"/>
            <p:cNvSpPr/>
            <p:nvPr/>
          </p:nvSpPr>
          <p:spPr>
            <a:xfrm>
              <a:off x="3292475" y="3050525"/>
              <a:ext cx="1618475" cy="1012550"/>
            </a:xfrm>
            <a:custGeom>
              <a:rect b="b" l="l" r="r" t="t"/>
              <a:pathLst>
                <a:path extrusionOk="0" h="40502" w="64739">
                  <a:moveTo>
                    <a:pt x="64739" y="0"/>
                  </a:moveTo>
                  <a:cubicBezTo>
                    <a:pt x="64739" y="979"/>
                    <a:pt x="63740" y="1537"/>
                    <a:pt x="63324" y="1776"/>
                  </a:cubicBezTo>
                  <a:lnTo>
                    <a:pt x="37152" y="16885"/>
                  </a:lnTo>
                  <a:lnTo>
                    <a:pt x="5317" y="35272"/>
                  </a:lnTo>
                  <a:cubicBezTo>
                    <a:pt x="5311" y="35272"/>
                    <a:pt x="2838" y="36697"/>
                    <a:pt x="2838" y="36697"/>
                  </a:cubicBezTo>
                  <a:cubicBezTo>
                    <a:pt x="2047" y="37155"/>
                    <a:pt x="1027" y="37377"/>
                    <a:pt x="1" y="37377"/>
                  </a:cubicBezTo>
                  <a:lnTo>
                    <a:pt x="1" y="40502"/>
                  </a:lnTo>
                  <a:cubicBezTo>
                    <a:pt x="15" y="40502"/>
                    <a:pt x="30" y="40502"/>
                    <a:pt x="44" y="40502"/>
                  </a:cubicBezTo>
                  <a:cubicBezTo>
                    <a:pt x="990" y="40502"/>
                    <a:pt x="1933" y="40286"/>
                    <a:pt x="2662" y="39868"/>
                  </a:cubicBezTo>
                  <a:cubicBezTo>
                    <a:pt x="3028" y="39659"/>
                    <a:pt x="3374" y="39456"/>
                    <a:pt x="3695" y="39272"/>
                  </a:cubicBezTo>
                  <a:lnTo>
                    <a:pt x="4146" y="39011"/>
                  </a:lnTo>
                  <a:cubicBezTo>
                    <a:pt x="4644" y="38730"/>
                    <a:pt x="5016" y="38513"/>
                    <a:pt x="5199" y="38403"/>
                  </a:cubicBezTo>
                  <a:lnTo>
                    <a:pt x="5304" y="38343"/>
                  </a:lnTo>
                  <a:cubicBezTo>
                    <a:pt x="5316" y="38338"/>
                    <a:pt x="39812" y="18415"/>
                    <a:pt x="39812" y="18415"/>
                  </a:cubicBezTo>
                  <a:lnTo>
                    <a:pt x="63324" y="4842"/>
                  </a:lnTo>
                  <a:cubicBezTo>
                    <a:pt x="64106" y="4391"/>
                    <a:pt x="64739" y="3338"/>
                    <a:pt x="64739" y="2491"/>
                  </a:cubicBezTo>
                  <a:cubicBezTo>
                    <a:pt x="64739" y="2095"/>
                    <a:pt x="64739" y="0"/>
                    <a:pt x="647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4"/>
            <p:cNvSpPr/>
            <p:nvPr/>
          </p:nvSpPr>
          <p:spPr>
            <a:xfrm>
              <a:off x="1876500" y="2269200"/>
              <a:ext cx="3044225" cy="1715775"/>
            </a:xfrm>
            <a:custGeom>
              <a:rect b="b" l="l" r="r" t="t"/>
              <a:pathLst>
                <a:path extrusionOk="0" h="68631" w="121769">
                  <a:moveTo>
                    <a:pt x="95" y="37825"/>
                  </a:moveTo>
                  <a:lnTo>
                    <a:pt x="95" y="37825"/>
                  </a:lnTo>
                  <a:cubicBezTo>
                    <a:pt x="61" y="37839"/>
                    <a:pt x="29" y="37858"/>
                    <a:pt x="0" y="37879"/>
                  </a:cubicBezTo>
                  <a:lnTo>
                    <a:pt x="95" y="37825"/>
                  </a:lnTo>
                  <a:close/>
                  <a:moveTo>
                    <a:pt x="67720" y="0"/>
                  </a:moveTo>
                  <a:cubicBezTo>
                    <a:pt x="66705" y="0"/>
                    <a:pt x="65692" y="222"/>
                    <a:pt x="64917" y="669"/>
                  </a:cubicBezTo>
                  <a:lnTo>
                    <a:pt x="95" y="37825"/>
                  </a:lnTo>
                  <a:lnTo>
                    <a:pt x="95" y="37825"/>
                  </a:lnTo>
                  <a:cubicBezTo>
                    <a:pt x="111" y="37818"/>
                    <a:pt x="127" y="37812"/>
                    <a:pt x="144" y="37808"/>
                  </a:cubicBezTo>
                  <a:cubicBezTo>
                    <a:pt x="179" y="37784"/>
                    <a:pt x="219" y="37767"/>
                    <a:pt x="261" y="37761"/>
                  </a:cubicBezTo>
                  <a:cubicBezTo>
                    <a:pt x="299" y="37741"/>
                    <a:pt x="341" y="37729"/>
                    <a:pt x="384" y="37722"/>
                  </a:cubicBezTo>
                  <a:cubicBezTo>
                    <a:pt x="444" y="37702"/>
                    <a:pt x="506" y="37689"/>
                    <a:pt x="568" y="37682"/>
                  </a:cubicBezTo>
                  <a:cubicBezTo>
                    <a:pt x="633" y="37677"/>
                    <a:pt x="698" y="37671"/>
                    <a:pt x="764" y="37671"/>
                  </a:cubicBezTo>
                  <a:cubicBezTo>
                    <a:pt x="772" y="37670"/>
                    <a:pt x="781" y="37670"/>
                    <a:pt x="789" y="37670"/>
                  </a:cubicBezTo>
                  <a:cubicBezTo>
                    <a:pt x="884" y="37670"/>
                    <a:pt x="979" y="37679"/>
                    <a:pt x="1071" y="37696"/>
                  </a:cubicBezTo>
                  <a:cubicBezTo>
                    <a:pt x="1178" y="37711"/>
                    <a:pt x="1283" y="37736"/>
                    <a:pt x="1385" y="37767"/>
                  </a:cubicBezTo>
                  <a:cubicBezTo>
                    <a:pt x="1611" y="37843"/>
                    <a:pt x="1831" y="37940"/>
                    <a:pt x="2038" y="38056"/>
                  </a:cubicBezTo>
                  <a:lnTo>
                    <a:pt x="3692" y="39010"/>
                  </a:lnTo>
                  <a:lnTo>
                    <a:pt x="11518" y="43528"/>
                  </a:lnTo>
                  <a:lnTo>
                    <a:pt x="51325" y="66525"/>
                  </a:lnTo>
                  <a:lnTo>
                    <a:pt x="51330" y="66525"/>
                  </a:lnTo>
                  <a:lnTo>
                    <a:pt x="53803" y="67950"/>
                  </a:lnTo>
                  <a:cubicBezTo>
                    <a:pt x="54610" y="68377"/>
                    <a:pt x="55516" y="68631"/>
                    <a:pt x="56569" y="68631"/>
                  </a:cubicBezTo>
                  <a:cubicBezTo>
                    <a:pt x="56592" y="68631"/>
                    <a:pt x="56616" y="68630"/>
                    <a:pt x="56640" y="68630"/>
                  </a:cubicBezTo>
                  <a:cubicBezTo>
                    <a:pt x="57661" y="68630"/>
                    <a:pt x="58686" y="68408"/>
                    <a:pt x="59472" y="67957"/>
                  </a:cubicBezTo>
                  <a:lnTo>
                    <a:pt x="61950" y="66525"/>
                  </a:lnTo>
                  <a:lnTo>
                    <a:pt x="112464" y="37363"/>
                  </a:lnTo>
                  <a:lnTo>
                    <a:pt x="120205" y="32890"/>
                  </a:lnTo>
                  <a:cubicBezTo>
                    <a:pt x="121769" y="31981"/>
                    <a:pt x="121769" y="30518"/>
                    <a:pt x="120212" y="29609"/>
                  </a:cubicBezTo>
                  <a:lnTo>
                    <a:pt x="70579" y="689"/>
                  </a:lnTo>
                  <a:cubicBezTo>
                    <a:pt x="69791" y="231"/>
                    <a:pt x="68755" y="0"/>
                    <a:pt x="677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4"/>
            <p:cNvSpPr/>
            <p:nvPr/>
          </p:nvSpPr>
          <p:spPr>
            <a:xfrm>
              <a:off x="2050250" y="2280875"/>
              <a:ext cx="2769825" cy="1598550"/>
            </a:xfrm>
            <a:custGeom>
              <a:rect b="b" l="l" r="r" t="t"/>
              <a:pathLst>
                <a:path extrusionOk="0" h="63942" w="110793">
                  <a:moveTo>
                    <a:pt x="63163" y="0"/>
                  </a:moveTo>
                  <a:lnTo>
                    <a:pt x="939" y="35924"/>
                  </a:lnTo>
                  <a:cubicBezTo>
                    <a:pt x="1" y="36467"/>
                    <a:pt x="1" y="37344"/>
                    <a:pt x="939" y="37887"/>
                  </a:cubicBezTo>
                  <a:lnTo>
                    <a:pt x="45332" y="63535"/>
                  </a:lnTo>
                  <a:cubicBezTo>
                    <a:pt x="45801" y="63806"/>
                    <a:pt x="46417" y="63942"/>
                    <a:pt x="47032" y="63942"/>
                  </a:cubicBezTo>
                  <a:cubicBezTo>
                    <a:pt x="47647" y="63942"/>
                    <a:pt x="48261" y="63806"/>
                    <a:pt x="48729" y="63535"/>
                  </a:cubicBezTo>
                  <a:lnTo>
                    <a:pt x="110792" y="27702"/>
                  </a:lnTo>
                  <a:lnTo>
                    <a:pt x="63629" y="222"/>
                  </a:lnTo>
                  <a:cubicBezTo>
                    <a:pt x="63484" y="137"/>
                    <a:pt x="63323" y="69"/>
                    <a:pt x="63163" y="0"/>
                  </a:cubicBez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4"/>
            <p:cNvSpPr/>
            <p:nvPr/>
          </p:nvSpPr>
          <p:spPr>
            <a:xfrm>
              <a:off x="1856700" y="3210950"/>
              <a:ext cx="1435850" cy="1158750"/>
            </a:xfrm>
            <a:custGeom>
              <a:rect b="b" l="l" r="r" t="t"/>
              <a:pathLst>
                <a:path extrusionOk="0" h="46350" w="57434">
                  <a:moveTo>
                    <a:pt x="1581" y="0"/>
                  </a:moveTo>
                  <a:cubicBezTo>
                    <a:pt x="1573" y="0"/>
                    <a:pt x="1564" y="0"/>
                    <a:pt x="1556" y="1"/>
                  </a:cubicBezTo>
                  <a:cubicBezTo>
                    <a:pt x="1490" y="1"/>
                    <a:pt x="1425" y="7"/>
                    <a:pt x="1360" y="12"/>
                  </a:cubicBezTo>
                  <a:cubicBezTo>
                    <a:pt x="1297" y="19"/>
                    <a:pt x="1236" y="32"/>
                    <a:pt x="1176" y="52"/>
                  </a:cubicBezTo>
                  <a:cubicBezTo>
                    <a:pt x="1133" y="59"/>
                    <a:pt x="1091" y="71"/>
                    <a:pt x="1053" y="91"/>
                  </a:cubicBezTo>
                  <a:cubicBezTo>
                    <a:pt x="1011" y="101"/>
                    <a:pt x="971" y="116"/>
                    <a:pt x="934" y="138"/>
                  </a:cubicBezTo>
                  <a:cubicBezTo>
                    <a:pt x="916" y="144"/>
                    <a:pt x="902" y="151"/>
                    <a:pt x="882" y="158"/>
                  </a:cubicBezTo>
                  <a:lnTo>
                    <a:pt x="790" y="209"/>
                  </a:lnTo>
                  <a:lnTo>
                    <a:pt x="784" y="209"/>
                  </a:lnTo>
                  <a:cubicBezTo>
                    <a:pt x="301" y="523"/>
                    <a:pt x="0" y="1143"/>
                    <a:pt x="0" y="2020"/>
                  </a:cubicBezTo>
                  <a:lnTo>
                    <a:pt x="0" y="10814"/>
                  </a:lnTo>
                  <a:cubicBezTo>
                    <a:pt x="0" y="12618"/>
                    <a:pt x="1268" y="14815"/>
                    <a:pt x="2830" y="15718"/>
                  </a:cubicBezTo>
                  <a:lnTo>
                    <a:pt x="52117" y="44186"/>
                  </a:lnTo>
                  <a:cubicBezTo>
                    <a:pt x="52117" y="44186"/>
                    <a:pt x="52137" y="44199"/>
                    <a:pt x="52169" y="44219"/>
                  </a:cubicBezTo>
                  <a:cubicBezTo>
                    <a:pt x="52209" y="44238"/>
                    <a:pt x="52261" y="44265"/>
                    <a:pt x="52326" y="44303"/>
                  </a:cubicBezTo>
                  <a:cubicBezTo>
                    <a:pt x="52379" y="44336"/>
                    <a:pt x="52431" y="44368"/>
                    <a:pt x="52503" y="44408"/>
                  </a:cubicBezTo>
                  <a:cubicBezTo>
                    <a:pt x="52568" y="44447"/>
                    <a:pt x="52640" y="44487"/>
                    <a:pt x="52725" y="44539"/>
                  </a:cubicBezTo>
                  <a:cubicBezTo>
                    <a:pt x="52889" y="44629"/>
                    <a:pt x="53079" y="44741"/>
                    <a:pt x="53288" y="44859"/>
                  </a:cubicBezTo>
                  <a:lnTo>
                    <a:pt x="53739" y="45120"/>
                  </a:lnTo>
                  <a:cubicBezTo>
                    <a:pt x="54058" y="45304"/>
                    <a:pt x="54406" y="45508"/>
                    <a:pt x="54772" y="45717"/>
                  </a:cubicBezTo>
                  <a:cubicBezTo>
                    <a:pt x="55501" y="46134"/>
                    <a:pt x="56444" y="46350"/>
                    <a:pt x="57390" y="46350"/>
                  </a:cubicBezTo>
                  <a:cubicBezTo>
                    <a:pt x="57405" y="46350"/>
                    <a:pt x="57419" y="46350"/>
                    <a:pt x="57433" y="46350"/>
                  </a:cubicBezTo>
                  <a:lnTo>
                    <a:pt x="57433" y="43239"/>
                  </a:lnTo>
                  <a:cubicBezTo>
                    <a:pt x="56406" y="43239"/>
                    <a:pt x="55387" y="43010"/>
                    <a:pt x="54601" y="42559"/>
                  </a:cubicBezTo>
                  <a:lnTo>
                    <a:pt x="52117" y="41127"/>
                  </a:lnTo>
                  <a:lnTo>
                    <a:pt x="52117" y="41120"/>
                  </a:lnTo>
                  <a:lnTo>
                    <a:pt x="3784" y="13200"/>
                  </a:lnTo>
                  <a:cubicBezTo>
                    <a:pt x="3726" y="13161"/>
                    <a:pt x="3661" y="13114"/>
                    <a:pt x="3602" y="13069"/>
                  </a:cubicBezTo>
                  <a:cubicBezTo>
                    <a:pt x="3532" y="13023"/>
                    <a:pt x="3469" y="12967"/>
                    <a:pt x="3412" y="12906"/>
                  </a:cubicBezTo>
                  <a:lnTo>
                    <a:pt x="3302" y="12795"/>
                  </a:lnTo>
                  <a:cubicBezTo>
                    <a:pt x="3250" y="12737"/>
                    <a:pt x="3201" y="12675"/>
                    <a:pt x="3158" y="12612"/>
                  </a:cubicBezTo>
                  <a:cubicBezTo>
                    <a:pt x="3093" y="12531"/>
                    <a:pt x="3036" y="12446"/>
                    <a:pt x="2987" y="12358"/>
                  </a:cubicBezTo>
                  <a:cubicBezTo>
                    <a:pt x="2937" y="12267"/>
                    <a:pt x="2891" y="12177"/>
                    <a:pt x="2850" y="12082"/>
                  </a:cubicBezTo>
                  <a:cubicBezTo>
                    <a:pt x="2807" y="11992"/>
                    <a:pt x="2772" y="11898"/>
                    <a:pt x="2745" y="11801"/>
                  </a:cubicBezTo>
                  <a:cubicBezTo>
                    <a:pt x="2720" y="11719"/>
                    <a:pt x="2700" y="11638"/>
                    <a:pt x="2687" y="11552"/>
                  </a:cubicBezTo>
                  <a:cubicBezTo>
                    <a:pt x="2678" y="11532"/>
                    <a:pt x="2675" y="11509"/>
                    <a:pt x="2680" y="11487"/>
                  </a:cubicBezTo>
                  <a:cubicBezTo>
                    <a:pt x="2667" y="11454"/>
                    <a:pt x="2662" y="11419"/>
                    <a:pt x="2667" y="11384"/>
                  </a:cubicBezTo>
                  <a:cubicBezTo>
                    <a:pt x="2657" y="11335"/>
                    <a:pt x="2652" y="11287"/>
                    <a:pt x="2653" y="11240"/>
                  </a:cubicBezTo>
                  <a:lnTo>
                    <a:pt x="2653" y="4655"/>
                  </a:lnTo>
                  <a:cubicBezTo>
                    <a:pt x="2653" y="4144"/>
                    <a:pt x="2911" y="3848"/>
                    <a:pt x="3282" y="3848"/>
                  </a:cubicBezTo>
                  <a:cubicBezTo>
                    <a:pt x="3434" y="3848"/>
                    <a:pt x="3605" y="3897"/>
                    <a:pt x="3784" y="4002"/>
                  </a:cubicBezTo>
                  <a:lnTo>
                    <a:pt x="9651" y="7389"/>
                  </a:lnTo>
                  <a:lnTo>
                    <a:pt x="52117" y="31921"/>
                  </a:lnTo>
                  <a:cubicBezTo>
                    <a:pt x="52122" y="31921"/>
                    <a:pt x="52125" y="31924"/>
                    <a:pt x="52130" y="31928"/>
                  </a:cubicBezTo>
                  <a:lnTo>
                    <a:pt x="52234" y="31986"/>
                  </a:lnTo>
                  <a:cubicBezTo>
                    <a:pt x="52418" y="32096"/>
                    <a:pt x="52790" y="32313"/>
                    <a:pt x="53287" y="32594"/>
                  </a:cubicBezTo>
                  <a:lnTo>
                    <a:pt x="53738" y="32855"/>
                  </a:lnTo>
                  <a:cubicBezTo>
                    <a:pt x="54058" y="33039"/>
                    <a:pt x="54404" y="33242"/>
                    <a:pt x="54770" y="33451"/>
                  </a:cubicBezTo>
                  <a:cubicBezTo>
                    <a:pt x="55499" y="33869"/>
                    <a:pt x="56442" y="34085"/>
                    <a:pt x="57388" y="34085"/>
                  </a:cubicBezTo>
                  <a:cubicBezTo>
                    <a:pt x="57403" y="34085"/>
                    <a:pt x="57417" y="34085"/>
                    <a:pt x="57432" y="34085"/>
                  </a:cubicBezTo>
                  <a:lnTo>
                    <a:pt x="57432" y="30960"/>
                  </a:lnTo>
                  <a:cubicBezTo>
                    <a:pt x="56406" y="30960"/>
                    <a:pt x="55385" y="30738"/>
                    <a:pt x="54601" y="30287"/>
                  </a:cubicBezTo>
                  <a:lnTo>
                    <a:pt x="54595" y="30280"/>
                  </a:lnTo>
                  <a:lnTo>
                    <a:pt x="52122" y="28855"/>
                  </a:lnTo>
                  <a:lnTo>
                    <a:pt x="52117" y="28855"/>
                  </a:lnTo>
                  <a:lnTo>
                    <a:pt x="12310" y="5858"/>
                  </a:lnTo>
                  <a:lnTo>
                    <a:pt x="4484" y="1340"/>
                  </a:lnTo>
                  <a:lnTo>
                    <a:pt x="2830" y="386"/>
                  </a:lnTo>
                  <a:cubicBezTo>
                    <a:pt x="2622" y="270"/>
                    <a:pt x="2403" y="173"/>
                    <a:pt x="2175" y="97"/>
                  </a:cubicBezTo>
                  <a:cubicBezTo>
                    <a:pt x="2074" y="66"/>
                    <a:pt x="1968" y="41"/>
                    <a:pt x="1863" y="26"/>
                  </a:cubicBezTo>
                  <a:cubicBezTo>
                    <a:pt x="1770" y="9"/>
                    <a:pt x="1676" y="0"/>
                    <a:pt x="15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4"/>
            <p:cNvSpPr/>
            <p:nvPr/>
          </p:nvSpPr>
          <p:spPr>
            <a:xfrm>
              <a:off x="2072550" y="2884350"/>
              <a:ext cx="266525" cy="190175"/>
            </a:xfrm>
            <a:custGeom>
              <a:rect b="b" l="l" r="r" t="t"/>
              <a:pathLst>
                <a:path extrusionOk="0" h="7607" w="10661">
                  <a:moveTo>
                    <a:pt x="2661" y="1"/>
                  </a:moveTo>
                  <a:lnTo>
                    <a:pt x="2" y="1534"/>
                  </a:lnTo>
                  <a:lnTo>
                    <a:pt x="1" y="7606"/>
                  </a:lnTo>
                  <a:lnTo>
                    <a:pt x="1" y="7606"/>
                  </a:lnTo>
                  <a:lnTo>
                    <a:pt x="10660" y="4619"/>
                  </a:lnTo>
                  <a:lnTo>
                    <a:pt x="2661" y="1"/>
                  </a:lnTo>
                  <a:close/>
                </a:path>
              </a:pathLst>
            </a:custGeom>
            <a:solidFill>
              <a:srgbClr val="3451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4"/>
            <p:cNvSpPr/>
            <p:nvPr/>
          </p:nvSpPr>
          <p:spPr>
            <a:xfrm>
              <a:off x="3225950" y="2782050"/>
              <a:ext cx="1618475" cy="1012525"/>
            </a:xfrm>
            <a:custGeom>
              <a:rect b="b" l="l" r="r" t="t"/>
              <a:pathLst>
                <a:path extrusionOk="0" h="40501" w="64739">
                  <a:moveTo>
                    <a:pt x="64738" y="1"/>
                  </a:moveTo>
                  <a:cubicBezTo>
                    <a:pt x="64738" y="947"/>
                    <a:pt x="63766" y="1520"/>
                    <a:pt x="63323" y="1777"/>
                  </a:cubicBezTo>
                  <a:lnTo>
                    <a:pt x="5317" y="35269"/>
                  </a:lnTo>
                  <a:cubicBezTo>
                    <a:pt x="5317" y="35276"/>
                    <a:pt x="2831" y="36708"/>
                    <a:pt x="2831" y="36708"/>
                  </a:cubicBezTo>
                  <a:cubicBezTo>
                    <a:pt x="2045" y="37159"/>
                    <a:pt x="1026" y="37388"/>
                    <a:pt x="0" y="37388"/>
                  </a:cubicBezTo>
                  <a:lnTo>
                    <a:pt x="0" y="40501"/>
                  </a:lnTo>
                  <a:cubicBezTo>
                    <a:pt x="15" y="40501"/>
                    <a:pt x="29" y="40501"/>
                    <a:pt x="44" y="40501"/>
                  </a:cubicBezTo>
                  <a:cubicBezTo>
                    <a:pt x="990" y="40501"/>
                    <a:pt x="1933" y="40285"/>
                    <a:pt x="2660" y="39866"/>
                  </a:cubicBezTo>
                  <a:cubicBezTo>
                    <a:pt x="3026" y="39657"/>
                    <a:pt x="3374" y="39455"/>
                    <a:pt x="3694" y="39271"/>
                  </a:cubicBezTo>
                  <a:lnTo>
                    <a:pt x="4145" y="39009"/>
                  </a:lnTo>
                  <a:cubicBezTo>
                    <a:pt x="4354" y="38892"/>
                    <a:pt x="4543" y="38780"/>
                    <a:pt x="4707" y="38690"/>
                  </a:cubicBezTo>
                  <a:cubicBezTo>
                    <a:pt x="4792" y="38636"/>
                    <a:pt x="4864" y="38598"/>
                    <a:pt x="4929" y="38558"/>
                  </a:cubicBezTo>
                  <a:cubicBezTo>
                    <a:pt x="5001" y="38519"/>
                    <a:pt x="5054" y="38486"/>
                    <a:pt x="5106" y="38454"/>
                  </a:cubicBezTo>
                  <a:cubicBezTo>
                    <a:pt x="5171" y="38414"/>
                    <a:pt x="5223" y="38389"/>
                    <a:pt x="5263" y="38369"/>
                  </a:cubicBezTo>
                  <a:cubicBezTo>
                    <a:pt x="5295" y="38349"/>
                    <a:pt x="5315" y="38337"/>
                    <a:pt x="5315" y="38337"/>
                  </a:cubicBezTo>
                  <a:lnTo>
                    <a:pt x="63323" y="4843"/>
                  </a:lnTo>
                  <a:cubicBezTo>
                    <a:pt x="64105" y="4392"/>
                    <a:pt x="64738" y="3339"/>
                    <a:pt x="64738" y="2492"/>
                  </a:cubicBezTo>
                  <a:lnTo>
                    <a:pt x="647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4"/>
            <p:cNvSpPr/>
            <p:nvPr/>
          </p:nvSpPr>
          <p:spPr>
            <a:xfrm>
              <a:off x="2097775" y="2217075"/>
              <a:ext cx="2756425" cy="1499700"/>
            </a:xfrm>
            <a:custGeom>
              <a:rect b="b" l="l" r="r" t="t"/>
              <a:pathLst>
                <a:path extrusionOk="0" h="59988" w="110257">
                  <a:moveTo>
                    <a:pt x="65374" y="1"/>
                  </a:moveTo>
                  <a:cubicBezTo>
                    <a:pt x="64356" y="1"/>
                    <a:pt x="63341" y="223"/>
                    <a:pt x="62565" y="668"/>
                  </a:cubicBezTo>
                  <a:lnTo>
                    <a:pt x="9651" y="31310"/>
                  </a:lnTo>
                  <a:lnTo>
                    <a:pt x="6990" y="32838"/>
                  </a:lnTo>
                  <a:lnTo>
                    <a:pt x="6" y="33706"/>
                  </a:lnTo>
                  <a:lnTo>
                    <a:pt x="1" y="33712"/>
                  </a:lnTo>
                  <a:cubicBezTo>
                    <a:pt x="3" y="33746"/>
                    <a:pt x="9" y="33779"/>
                    <a:pt x="19" y="33811"/>
                  </a:cubicBezTo>
                  <a:cubicBezTo>
                    <a:pt x="14" y="33833"/>
                    <a:pt x="18" y="33856"/>
                    <a:pt x="26" y="33876"/>
                  </a:cubicBezTo>
                  <a:cubicBezTo>
                    <a:pt x="41" y="33960"/>
                    <a:pt x="59" y="34043"/>
                    <a:pt x="84" y="34125"/>
                  </a:cubicBezTo>
                  <a:cubicBezTo>
                    <a:pt x="111" y="34222"/>
                    <a:pt x="146" y="34315"/>
                    <a:pt x="190" y="34406"/>
                  </a:cubicBezTo>
                  <a:cubicBezTo>
                    <a:pt x="230" y="34499"/>
                    <a:pt x="277" y="34591"/>
                    <a:pt x="327" y="34680"/>
                  </a:cubicBezTo>
                  <a:cubicBezTo>
                    <a:pt x="375" y="34770"/>
                    <a:pt x="432" y="34855"/>
                    <a:pt x="497" y="34935"/>
                  </a:cubicBezTo>
                  <a:cubicBezTo>
                    <a:pt x="541" y="34999"/>
                    <a:pt x="589" y="35061"/>
                    <a:pt x="641" y="35119"/>
                  </a:cubicBezTo>
                  <a:lnTo>
                    <a:pt x="751" y="35229"/>
                  </a:lnTo>
                  <a:cubicBezTo>
                    <a:pt x="811" y="35288"/>
                    <a:pt x="875" y="35343"/>
                    <a:pt x="942" y="35393"/>
                  </a:cubicBezTo>
                  <a:cubicBezTo>
                    <a:pt x="1000" y="35438"/>
                    <a:pt x="1065" y="35485"/>
                    <a:pt x="1125" y="35523"/>
                  </a:cubicBezTo>
                  <a:lnTo>
                    <a:pt x="39811" y="57868"/>
                  </a:lnTo>
                  <a:lnTo>
                    <a:pt x="39817" y="57868"/>
                  </a:lnTo>
                  <a:lnTo>
                    <a:pt x="42297" y="59300"/>
                  </a:lnTo>
                  <a:cubicBezTo>
                    <a:pt x="43123" y="59760"/>
                    <a:pt x="44063" y="59987"/>
                    <a:pt x="45116" y="59987"/>
                  </a:cubicBezTo>
                  <a:cubicBezTo>
                    <a:pt x="45119" y="59987"/>
                    <a:pt x="45123" y="59987"/>
                    <a:pt x="45127" y="59987"/>
                  </a:cubicBezTo>
                  <a:cubicBezTo>
                    <a:pt x="46148" y="59987"/>
                    <a:pt x="47174" y="59758"/>
                    <a:pt x="47959" y="59307"/>
                  </a:cubicBezTo>
                  <a:lnTo>
                    <a:pt x="50437" y="57875"/>
                  </a:lnTo>
                  <a:lnTo>
                    <a:pt x="108692" y="24242"/>
                  </a:lnTo>
                  <a:cubicBezTo>
                    <a:pt x="110256" y="23340"/>
                    <a:pt x="110256" y="21870"/>
                    <a:pt x="108699" y="20961"/>
                  </a:cubicBezTo>
                  <a:lnTo>
                    <a:pt x="100952" y="19569"/>
                  </a:lnTo>
                  <a:lnTo>
                    <a:pt x="68228" y="688"/>
                  </a:lnTo>
                  <a:cubicBezTo>
                    <a:pt x="67441" y="230"/>
                    <a:pt x="66406" y="1"/>
                    <a:pt x="65374" y="1"/>
                  </a:cubicBezTo>
                  <a:close/>
                </a:path>
              </a:pathLst>
            </a:custGeom>
            <a:solidFill>
              <a:srgbClr val="4C6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4"/>
            <p:cNvSpPr/>
            <p:nvPr/>
          </p:nvSpPr>
          <p:spPr>
            <a:xfrm>
              <a:off x="2138975" y="2639300"/>
              <a:ext cx="2659875" cy="1038300"/>
            </a:xfrm>
            <a:custGeom>
              <a:rect b="b" l="l" r="r" t="t"/>
              <a:pathLst>
                <a:path extrusionOk="0" h="41532" w="106395">
                  <a:moveTo>
                    <a:pt x="106394" y="0"/>
                  </a:moveTo>
                  <a:lnTo>
                    <a:pt x="43479" y="36438"/>
                  </a:lnTo>
                  <a:lnTo>
                    <a:pt x="0" y="11335"/>
                  </a:lnTo>
                  <a:lnTo>
                    <a:pt x="7" y="16934"/>
                  </a:lnTo>
                  <a:lnTo>
                    <a:pt x="41845" y="41093"/>
                  </a:lnTo>
                  <a:cubicBezTo>
                    <a:pt x="42351" y="41385"/>
                    <a:pt x="42915" y="41532"/>
                    <a:pt x="43479" y="41532"/>
                  </a:cubicBezTo>
                  <a:cubicBezTo>
                    <a:pt x="44044" y="41532"/>
                    <a:pt x="44609" y="41385"/>
                    <a:pt x="45115" y="41093"/>
                  </a:cubicBezTo>
                  <a:lnTo>
                    <a:pt x="105577" y="6182"/>
                  </a:lnTo>
                  <a:cubicBezTo>
                    <a:pt x="106082" y="5890"/>
                    <a:pt x="106394" y="5350"/>
                    <a:pt x="106394" y="4767"/>
                  </a:cubicBezTo>
                  <a:lnTo>
                    <a:pt x="10639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4"/>
            <p:cNvSpPr/>
            <p:nvPr/>
          </p:nvSpPr>
          <p:spPr>
            <a:xfrm>
              <a:off x="3225950" y="2639300"/>
              <a:ext cx="1572900" cy="1038275"/>
            </a:xfrm>
            <a:custGeom>
              <a:rect b="b" l="l" r="r" t="t"/>
              <a:pathLst>
                <a:path extrusionOk="0" h="41531" w="62916">
                  <a:moveTo>
                    <a:pt x="62915" y="0"/>
                  </a:moveTo>
                  <a:lnTo>
                    <a:pt x="0" y="36438"/>
                  </a:lnTo>
                  <a:lnTo>
                    <a:pt x="0" y="41531"/>
                  </a:lnTo>
                  <a:cubicBezTo>
                    <a:pt x="575" y="41531"/>
                    <a:pt x="1138" y="41380"/>
                    <a:pt x="1636" y="41093"/>
                  </a:cubicBezTo>
                  <a:lnTo>
                    <a:pt x="62098" y="6182"/>
                  </a:lnTo>
                  <a:cubicBezTo>
                    <a:pt x="62603" y="5890"/>
                    <a:pt x="62915" y="5350"/>
                    <a:pt x="62915" y="4767"/>
                  </a:cubicBezTo>
                  <a:lnTo>
                    <a:pt x="62915" y="0"/>
                  </a:lnTo>
                  <a:close/>
                </a:path>
              </a:pathLst>
            </a:custGeom>
            <a:solidFill>
              <a:srgbClr val="DA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4"/>
            <p:cNvSpPr/>
            <p:nvPr/>
          </p:nvSpPr>
          <p:spPr>
            <a:xfrm>
              <a:off x="2122350" y="2935125"/>
              <a:ext cx="33275" cy="155425"/>
            </a:xfrm>
            <a:custGeom>
              <a:rect b="b" l="l" r="r" t="t"/>
              <a:pathLst>
                <a:path extrusionOk="0" h="6217" w="1331">
                  <a:moveTo>
                    <a:pt x="422" y="0"/>
                  </a:moveTo>
                  <a:cubicBezTo>
                    <a:pt x="174" y="0"/>
                    <a:pt x="0" y="254"/>
                    <a:pt x="0" y="670"/>
                  </a:cubicBezTo>
                  <a:lnTo>
                    <a:pt x="5" y="4781"/>
                  </a:lnTo>
                  <a:cubicBezTo>
                    <a:pt x="5" y="5323"/>
                    <a:pt x="303" y="5933"/>
                    <a:pt x="669" y="6145"/>
                  </a:cubicBezTo>
                  <a:cubicBezTo>
                    <a:pt x="753" y="6194"/>
                    <a:pt x="834" y="6217"/>
                    <a:pt x="909" y="6217"/>
                  </a:cubicBezTo>
                  <a:cubicBezTo>
                    <a:pt x="1156" y="6217"/>
                    <a:pt x="1330" y="5963"/>
                    <a:pt x="1330" y="5547"/>
                  </a:cubicBezTo>
                  <a:lnTo>
                    <a:pt x="1330" y="1438"/>
                  </a:lnTo>
                  <a:cubicBezTo>
                    <a:pt x="1330" y="897"/>
                    <a:pt x="1033" y="285"/>
                    <a:pt x="665" y="73"/>
                  </a:cubicBezTo>
                  <a:cubicBezTo>
                    <a:pt x="579" y="24"/>
                    <a:pt x="497" y="0"/>
                    <a:pt x="422" y="0"/>
                  </a:cubicBezTo>
                  <a:close/>
                </a:path>
              </a:pathLst>
            </a:custGeom>
            <a:solidFill>
              <a:srgbClr val="FFD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4"/>
            <p:cNvSpPr/>
            <p:nvPr/>
          </p:nvSpPr>
          <p:spPr>
            <a:xfrm>
              <a:off x="3225950" y="2553575"/>
              <a:ext cx="1618475" cy="1012525"/>
            </a:xfrm>
            <a:custGeom>
              <a:rect b="b" l="l" r="r" t="t"/>
              <a:pathLst>
                <a:path extrusionOk="0" h="40501" w="64739">
                  <a:moveTo>
                    <a:pt x="64738" y="1"/>
                  </a:moveTo>
                  <a:cubicBezTo>
                    <a:pt x="64738" y="980"/>
                    <a:pt x="63739" y="1536"/>
                    <a:pt x="63323" y="1777"/>
                  </a:cubicBezTo>
                  <a:lnTo>
                    <a:pt x="37152" y="16886"/>
                  </a:lnTo>
                  <a:lnTo>
                    <a:pt x="5317" y="35271"/>
                  </a:lnTo>
                  <a:cubicBezTo>
                    <a:pt x="5310" y="35271"/>
                    <a:pt x="2839" y="36696"/>
                    <a:pt x="2839" y="36696"/>
                  </a:cubicBezTo>
                  <a:cubicBezTo>
                    <a:pt x="2047" y="37154"/>
                    <a:pt x="1028" y="37376"/>
                    <a:pt x="0" y="37376"/>
                  </a:cubicBezTo>
                  <a:lnTo>
                    <a:pt x="0" y="40501"/>
                  </a:lnTo>
                  <a:cubicBezTo>
                    <a:pt x="15" y="40501"/>
                    <a:pt x="29" y="40501"/>
                    <a:pt x="44" y="40501"/>
                  </a:cubicBezTo>
                  <a:cubicBezTo>
                    <a:pt x="990" y="40501"/>
                    <a:pt x="1933" y="40285"/>
                    <a:pt x="2662" y="39867"/>
                  </a:cubicBezTo>
                  <a:cubicBezTo>
                    <a:pt x="3028" y="39658"/>
                    <a:pt x="3374" y="39455"/>
                    <a:pt x="3694" y="39272"/>
                  </a:cubicBezTo>
                  <a:lnTo>
                    <a:pt x="4145" y="39010"/>
                  </a:lnTo>
                  <a:cubicBezTo>
                    <a:pt x="4642" y="38729"/>
                    <a:pt x="5014" y="38514"/>
                    <a:pt x="5198" y="38402"/>
                  </a:cubicBezTo>
                  <a:lnTo>
                    <a:pt x="5302" y="38344"/>
                  </a:lnTo>
                  <a:cubicBezTo>
                    <a:pt x="5315" y="38337"/>
                    <a:pt x="39812" y="18414"/>
                    <a:pt x="39812" y="18414"/>
                  </a:cubicBezTo>
                  <a:lnTo>
                    <a:pt x="63321" y="4843"/>
                  </a:lnTo>
                  <a:cubicBezTo>
                    <a:pt x="64103" y="4390"/>
                    <a:pt x="64738" y="3339"/>
                    <a:pt x="64738" y="2492"/>
                  </a:cubicBezTo>
                  <a:lnTo>
                    <a:pt x="64738"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4"/>
            <p:cNvSpPr/>
            <p:nvPr/>
          </p:nvSpPr>
          <p:spPr>
            <a:xfrm>
              <a:off x="2051050" y="1910200"/>
              <a:ext cx="2803150" cy="1577800"/>
            </a:xfrm>
            <a:custGeom>
              <a:rect b="b" l="l" r="r" t="t"/>
              <a:pathLst>
                <a:path extrusionOk="0" h="63112" w="112126">
                  <a:moveTo>
                    <a:pt x="86" y="37884"/>
                  </a:moveTo>
                  <a:cubicBezTo>
                    <a:pt x="56" y="37898"/>
                    <a:pt x="27" y="37914"/>
                    <a:pt x="0" y="37934"/>
                  </a:cubicBezTo>
                  <a:lnTo>
                    <a:pt x="86" y="37884"/>
                  </a:lnTo>
                  <a:close/>
                  <a:moveTo>
                    <a:pt x="67240" y="1"/>
                  </a:moveTo>
                  <a:cubicBezTo>
                    <a:pt x="66223" y="1"/>
                    <a:pt x="65209" y="223"/>
                    <a:pt x="64434" y="671"/>
                  </a:cubicBezTo>
                  <a:lnTo>
                    <a:pt x="86" y="37884"/>
                  </a:lnTo>
                  <a:lnTo>
                    <a:pt x="86" y="37884"/>
                  </a:lnTo>
                  <a:cubicBezTo>
                    <a:pt x="105" y="37876"/>
                    <a:pt x="124" y="37869"/>
                    <a:pt x="144" y="37862"/>
                  </a:cubicBezTo>
                  <a:cubicBezTo>
                    <a:pt x="179" y="37839"/>
                    <a:pt x="219" y="37824"/>
                    <a:pt x="261" y="37817"/>
                  </a:cubicBezTo>
                  <a:cubicBezTo>
                    <a:pt x="299" y="37797"/>
                    <a:pt x="343" y="37784"/>
                    <a:pt x="386" y="37779"/>
                  </a:cubicBezTo>
                  <a:cubicBezTo>
                    <a:pt x="445" y="37759"/>
                    <a:pt x="507" y="37745"/>
                    <a:pt x="568" y="37739"/>
                  </a:cubicBezTo>
                  <a:cubicBezTo>
                    <a:pt x="633" y="37732"/>
                    <a:pt x="699" y="37725"/>
                    <a:pt x="765" y="37725"/>
                  </a:cubicBezTo>
                  <a:cubicBezTo>
                    <a:pt x="867" y="37725"/>
                    <a:pt x="971" y="37734"/>
                    <a:pt x="1071" y="37752"/>
                  </a:cubicBezTo>
                  <a:cubicBezTo>
                    <a:pt x="1178" y="37767"/>
                    <a:pt x="1283" y="37790"/>
                    <a:pt x="1385" y="37824"/>
                  </a:cubicBezTo>
                  <a:cubicBezTo>
                    <a:pt x="1613" y="37899"/>
                    <a:pt x="1831" y="37994"/>
                    <a:pt x="2039" y="38111"/>
                  </a:cubicBezTo>
                  <a:lnTo>
                    <a:pt x="3693" y="39065"/>
                  </a:lnTo>
                  <a:lnTo>
                    <a:pt x="11520" y="43585"/>
                  </a:lnTo>
                  <a:lnTo>
                    <a:pt x="41680" y="61006"/>
                  </a:lnTo>
                  <a:lnTo>
                    <a:pt x="41688" y="61006"/>
                  </a:lnTo>
                  <a:lnTo>
                    <a:pt x="44159" y="62431"/>
                  </a:lnTo>
                  <a:cubicBezTo>
                    <a:pt x="44964" y="62858"/>
                    <a:pt x="45867" y="63112"/>
                    <a:pt x="46915" y="63112"/>
                  </a:cubicBezTo>
                  <a:cubicBezTo>
                    <a:pt x="46942" y="63112"/>
                    <a:pt x="46969" y="63111"/>
                    <a:pt x="46996" y="63111"/>
                  </a:cubicBezTo>
                  <a:cubicBezTo>
                    <a:pt x="48017" y="63111"/>
                    <a:pt x="49043" y="62889"/>
                    <a:pt x="49828" y="62438"/>
                  </a:cubicBezTo>
                  <a:lnTo>
                    <a:pt x="52306" y="61006"/>
                  </a:lnTo>
                  <a:lnTo>
                    <a:pt x="102821" y="31844"/>
                  </a:lnTo>
                  <a:lnTo>
                    <a:pt x="110561" y="27373"/>
                  </a:lnTo>
                  <a:cubicBezTo>
                    <a:pt x="112125" y="26464"/>
                    <a:pt x="112125" y="24999"/>
                    <a:pt x="110568" y="24090"/>
                  </a:cubicBezTo>
                  <a:lnTo>
                    <a:pt x="70097" y="689"/>
                  </a:lnTo>
                  <a:cubicBezTo>
                    <a:pt x="69309" y="231"/>
                    <a:pt x="68273" y="1"/>
                    <a:pt x="672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4"/>
            <p:cNvSpPr/>
            <p:nvPr/>
          </p:nvSpPr>
          <p:spPr>
            <a:xfrm>
              <a:off x="2248775" y="2068050"/>
              <a:ext cx="2352575" cy="1350700"/>
            </a:xfrm>
            <a:custGeom>
              <a:rect b="b" l="l" r="r" t="t"/>
              <a:pathLst>
                <a:path extrusionOk="0" h="54028" w="94103">
                  <a:moveTo>
                    <a:pt x="55033" y="0"/>
                  </a:moveTo>
                  <a:cubicBezTo>
                    <a:pt x="54416" y="0"/>
                    <a:pt x="53798" y="136"/>
                    <a:pt x="53327" y="408"/>
                  </a:cubicBezTo>
                  <a:lnTo>
                    <a:pt x="938" y="30646"/>
                  </a:lnTo>
                  <a:cubicBezTo>
                    <a:pt x="1" y="31189"/>
                    <a:pt x="1" y="32070"/>
                    <a:pt x="936" y="32613"/>
                  </a:cubicBezTo>
                  <a:lnTo>
                    <a:pt x="37164" y="53619"/>
                  </a:lnTo>
                  <a:cubicBezTo>
                    <a:pt x="37633" y="53891"/>
                    <a:pt x="38249" y="54027"/>
                    <a:pt x="38864" y="54027"/>
                  </a:cubicBezTo>
                  <a:cubicBezTo>
                    <a:pt x="39478" y="54027"/>
                    <a:pt x="40091" y="53892"/>
                    <a:pt x="40559" y="53621"/>
                  </a:cubicBezTo>
                  <a:lnTo>
                    <a:pt x="93164" y="23263"/>
                  </a:lnTo>
                  <a:cubicBezTo>
                    <a:pt x="94103" y="22720"/>
                    <a:pt x="94101" y="21843"/>
                    <a:pt x="93161" y="21305"/>
                  </a:cubicBezTo>
                  <a:lnTo>
                    <a:pt x="56726" y="403"/>
                  </a:lnTo>
                  <a:cubicBezTo>
                    <a:pt x="56258" y="134"/>
                    <a:pt x="55646" y="0"/>
                    <a:pt x="55033" y="0"/>
                  </a:cubicBez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4"/>
            <p:cNvSpPr/>
            <p:nvPr/>
          </p:nvSpPr>
          <p:spPr>
            <a:xfrm>
              <a:off x="2031250" y="2853325"/>
              <a:ext cx="1194725" cy="941250"/>
            </a:xfrm>
            <a:custGeom>
              <a:rect b="b" l="l" r="r" t="t"/>
              <a:pathLst>
                <a:path extrusionOk="0" h="37650" w="47789">
                  <a:moveTo>
                    <a:pt x="1556" y="0"/>
                  </a:moveTo>
                  <a:cubicBezTo>
                    <a:pt x="1491" y="0"/>
                    <a:pt x="1425" y="7"/>
                    <a:pt x="1360" y="14"/>
                  </a:cubicBezTo>
                  <a:cubicBezTo>
                    <a:pt x="1297" y="20"/>
                    <a:pt x="1237" y="34"/>
                    <a:pt x="1177" y="54"/>
                  </a:cubicBezTo>
                  <a:cubicBezTo>
                    <a:pt x="1133" y="59"/>
                    <a:pt x="1091" y="72"/>
                    <a:pt x="1053" y="92"/>
                  </a:cubicBezTo>
                  <a:cubicBezTo>
                    <a:pt x="1011" y="102"/>
                    <a:pt x="971" y="117"/>
                    <a:pt x="934" y="139"/>
                  </a:cubicBezTo>
                  <a:cubicBezTo>
                    <a:pt x="916" y="144"/>
                    <a:pt x="903" y="151"/>
                    <a:pt x="882" y="157"/>
                  </a:cubicBezTo>
                  <a:lnTo>
                    <a:pt x="791" y="211"/>
                  </a:lnTo>
                  <a:lnTo>
                    <a:pt x="784" y="211"/>
                  </a:lnTo>
                  <a:cubicBezTo>
                    <a:pt x="301" y="525"/>
                    <a:pt x="0" y="1145"/>
                    <a:pt x="0" y="2022"/>
                  </a:cubicBezTo>
                  <a:lnTo>
                    <a:pt x="0" y="7688"/>
                  </a:lnTo>
                  <a:cubicBezTo>
                    <a:pt x="0" y="9492"/>
                    <a:pt x="1268" y="11689"/>
                    <a:pt x="2831" y="12591"/>
                  </a:cubicBezTo>
                  <a:lnTo>
                    <a:pt x="42473" y="35484"/>
                  </a:lnTo>
                  <a:cubicBezTo>
                    <a:pt x="42473" y="35484"/>
                    <a:pt x="42492" y="35498"/>
                    <a:pt x="42525" y="35518"/>
                  </a:cubicBezTo>
                  <a:cubicBezTo>
                    <a:pt x="42564" y="35538"/>
                    <a:pt x="42617" y="35563"/>
                    <a:pt x="42682" y="35603"/>
                  </a:cubicBezTo>
                  <a:cubicBezTo>
                    <a:pt x="42734" y="35635"/>
                    <a:pt x="42788" y="35668"/>
                    <a:pt x="42859" y="35707"/>
                  </a:cubicBezTo>
                  <a:cubicBezTo>
                    <a:pt x="42925" y="35747"/>
                    <a:pt x="42996" y="35785"/>
                    <a:pt x="43082" y="35839"/>
                  </a:cubicBezTo>
                  <a:cubicBezTo>
                    <a:pt x="43244" y="35929"/>
                    <a:pt x="43434" y="36041"/>
                    <a:pt x="43643" y="36158"/>
                  </a:cubicBezTo>
                  <a:lnTo>
                    <a:pt x="44094" y="36420"/>
                  </a:lnTo>
                  <a:cubicBezTo>
                    <a:pt x="44415" y="36602"/>
                    <a:pt x="44761" y="36806"/>
                    <a:pt x="45127" y="37015"/>
                  </a:cubicBezTo>
                  <a:cubicBezTo>
                    <a:pt x="45858" y="37436"/>
                    <a:pt x="46806" y="37650"/>
                    <a:pt x="47755" y="37650"/>
                  </a:cubicBezTo>
                  <a:cubicBezTo>
                    <a:pt x="47766" y="37650"/>
                    <a:pt x="47777" y="37650"/>
                    <a:pt x="47788" y="37650"/>
                  </a:cubicBezTo>
                  <a:lnTo>
                    <a:pt x="47788" y="34537"/>
                  </a:lnTo>
                  <a:cubicBezTo>
                    <a:pt x="46762" y="34537"/>
                    <a:pt x="45741" y="34308"/>
                    <a:pt x="44958" y="33857"/>
                  </a:cubicBezTo>
                  <a:lnTo>
                    <a:pt x="42472" y="32425"/>
                  </a:lnTo>
                  <a:lnTo>
                    <a:pt x="42472" y="32418"/>
                  </a:lnTo>
                  <a:lnTo>
                    <a:pt x="3786" y="10073"/>
                  </a:lnTo>
                  <a:cubicBezTo>
                    <a:pt x="3726" y="10035"/>
                    <a:pt x="3661" y="9990"/>
                    <a:pt x="3603" y="9943"/>
                  </a:cubicBezTo>
                  <a:cubicBezTo>
                    <a:pt x="3532" y="9896"/>
                    <a:pt x="3469" y="9841"/>
                    <a:pt x="3412" y="9779"/>
                  </a:cubicBezTo>
                  <a:lnTo>
                    <a:pt x="3302" y="9669"/>
                  </a:lnTo>
                  <a:cubicBezTo>
                    <a:pt x="3250" y="9611"/>
                    <a:pt x="3202" y="9549"/>
                    <a:pt x="3158" y="9485"/>
                  </a:cubicBezTo>
                  <a:cubicBezTo>
                    <a:pt x="3093" y="9405"/>
                    <a:pt x="3036" y="9320"/>
                    <a:pt x="2988" y="9231"/>
                  </a:cubicBezTo>
                  <a:cubicBezTo>
                    <a:pt x="2938" y="9141"/>
                    <a:pt x="2891" y="9051"/>
                    <a:pt x="2851" y="8956"/>
                  </a:cubicBezTo>
                  <a:cubicBezTo>
                    <a:pt x="2807" y="8865"/>
                    <a:pt x="2772" y="8772"/>
                    <a:pt x="2745" y="8675"/>
                  </a:cubicBezTo>
                  <a:cubicBezTo>
                    <a:pt x="2720" y="8593"/>
                    <a:pt x="2702" y="8511"/>
                    <a:pt x="2687" y="8426"/>
                  </a:cubicBezTo>
                  <a:cubicBezTo>
                    <a:pt x="2679" y="8406"/>
                    <a:pt x="2675" y="8383"/>
                    <a:pt x="2680" y="8361"/>
                  </a:cubicBezTo>
                  <a:cubicBezTo>
                    <a:pt x="2667" y="8327"/>
                    <a:pt x="2662" y="8292"/>
                    <a:pt x="2667" y="8257"/>
                  </a:cubicBezTo>
                  <a:cubicBezTo>
                    <a:pt x="2657" y="8209"/>
                    <a:pt x="2654" y="8160"/>
                    <a:pt x="2655" y="8114"/>
                  </a:cubicBezTo>
                  <a:lnTo>
                    <a:pt x="2655" y="4657"/>
                  </a:lnTo>
                  <a:cubicBezTo>
                    <a:pt x="2655" y="4146"/>
                    <a:pt x="2913" y="3849"/>
                    <a:pt x="3285" y="3849"/>
                  </a:cubicBezTo>
                  <a:cubicBezTo>
                    <a:pt x="3436" y="3849"/>
                    <a:pt x="3607" y="3898"/>
                    <a:pt x="3786" y="4002"/>
                  </a:cubicBezTo>
                  <a:lnTo>
                    <a:pt x="9651" y="7390"/>
                  </a:lnTo>
                  <a:lnTo>
                    <a:pt x="42472" y="26347"/>
                  </a:lnTo>
                  <a:cubicBezTo>
                    <a:pt x="42477" y="26347"/>
                    <a:pt x="42482" y="26350"/>
                    <a:pt x="42485" y="26354"/>
                  </a:cubicBezTo>
                  <a:lnTo>
                    <a:pt x="42590" y="26412"/>
                  </a:lnTo>
                  <a:cubicBezTo>
                    <a:pt x="42772" y="26524"/>
                    <a:pt x="43145" y="26739"/>
                    <a:pt x="43643" y="27020"/>
                  </a:cubicBezTo>
                  <a:lnTo>
                    <a:pt x="44094" y="27282"/>
                  </a:lnTo>
                  <a:cubicBezTo>
                    <a:pt x="44413" y="27465"/>
                    <a:pt x="44761" y="27668"/>
                    <a:pt x="45127" y="27877"/>
                  </a:cubicBezTo>
                  <a:cubicBezTo>
                    <a:pt x="45856" y="28295"/>
                    <a:pt x="46799" y="28511"/>
                    <a:pt x="47745" y="28511"/>
                  </a:cubicBezTo>
                  <a:cubicBezTo>
                    <a:pt x="47759" y="28511"/>
                    <a:pt x="47774" y="28511"/>
                    <a:pt x="47788" y="28511"/>
                  </a:cubicBezTo>
                  <a:lnTo>
                    <a:pt x="47788" y="25386"/>
                  </a:lnTo>
                  <a:cubicBezTo>
                    <a:pt x="46761" y="25386"/>
                    <a:pt x="45741" y="25164"/>
                    <a:pt x="44956" y="24713"/>
                  </a:cubicBezTo>
                  <a:lnTo>
                    <a:pt x="44950" y="24706"/>
                  </a:lnTo>
                  <a:lnTo>
                    <a:pt x="42478" y="23281"/>
                  </a:lnTo>
                  <a:lnTo>
                    <a:pt x="42472" y="23281"/>
                  </a:lnTo>
                  <a:lnTo>
                    <a:pt x="12312" y="5860"/>
                  </a:lnTo>
                  <a:lnTo>
                    <a:pt x="4485" y="1342"/>
                  </a:lnTo>
                  <a:lnTo>
                    <a:pt x="2831" y="386"/>
                  </a:lnTo>
                  <a:cubicBezTo>
                    <a:pt x="2622" y="269"/>
                    <a:pt x="2403" y="174"/>
                    <a:pt x="2177" y="99"/>
                  </a:cubicBezTo>
                  <a:cubicBezTo>
                    <a:pt x="2074" y="67"/>
                    <a:pt x="1970" y="42"/>
                    <a:pt x="1863" y="27"/>
                  </a:cubicBezTo>
                  <a:cubicBezTo>
                    <a:pt x="1761" y="9"/>
                    <a:pt x="1659" y="0"/>
                    <a:pt x="15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4"/>
            <p:cNvSpPr/>
            <p:nvPr/>
          </p:nvSpPr>
          <p:spPr>
            <a:xfrm>
              <a:off x="2266875" y="2420050"/>
              <a:ext cx="266475" cy="306725"/>
            </a:xfrm>
            <a:custGeom>
              <a:rect b="b" l="l" r="r" t="t"/>
              <a:pathLst>
                <a:path extrusionOk="0" h="12269" w="10659">
                  <a:moveTo>
                    <a:pt x="2658" y="0"/>
                  </a:moveTo>
                  <a:lnTo>
                    <a:pt x="0" y="1534"/>
                  </a:lnTo>
                  <a:lnTo>
                    <a:pt x="0" y="12269"/>
                  </a:lnTo>
                  <a:lnTo>
                    <a:pt x="10658" y="7686"/>
                  </a:lnTo>
                  <a:lnTo>
                    <a:pt x="2658" y="0"/>
                  </a:lnTo>
                  <a:close/>
                </a:path>
              </a:pathLst>
            </a:custGeom>
            <a:solidFill>
              <a:srgbClr val="8E2D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4"/>
            <p:cNvSpPr/>
            <p:nvPr/>
          </p:nvSpPr>
          <p:spPr>
            <a:xfrm>
              <a:off x="3225900" y="2469325"/>
              <a:ext cx="1363425" cy="865325"/>
            </a:xfrm>
            <a:custGeom>
              <a:rect b="b" l="l" r="r" t="t"/>
              <a:pathLst>
                <a:path extrusionOk="0" h="34613" w="54537">
                  <a:moveTo>
                    <a:pt x="54537" y="1"/>
                  </a:moveTo>
                  <a:cubicBezTo>
                    <a:pt x="54537" y="946"/>
                    <a:pt x="53564" y="1519"/>
                    <a:pt x="53120" y="1775"/>
                  </a:cubicBezTo>
                  <a:lnTo>
                    <a:pt x="5317" y="29383"/>
                  </a:lnTo>
                  <a:cubicBezTo>
                    <a:pt x="5317" y="29390"/>
                    <a:pt x="2831" y="30822"/>
                    <a:pt x="2831" y="30822"/>
                  </a:cubicBezTo>
                  <a:cubicBezTo>
                    <a:pt x="2047" y="31273"/>
                    <a:pt x="1026" y="31502"/>
                    <a:pt x="1" y="31502"/>
                  </a:cubicBezTo>
                  <a:lnTo>
                    <a:pt x="1" y="34613"/>
                  </a:lnTo>
                  <a:cubicBezTo>
                    <a:pt x="15" y="34613"/>
                    <a:pt x="29" y="34613"/>
                    <a:pt x="44" y="34613"/>
                  </a:cubicBezTo>
                  <a:cubicBezTo>
                    <a:pt x="990" y="34613"/>
                    <a:pt x="1933" y="34397"/>
                    <a:pt x="2660" y="33979"/>
                  </a:cubicBezTo>
                  <a:cubicBezTo>
                    <a:pt x="3028" y="33771"/>
                    <a:pt x="3374" y="33567"/>
                    <a:pt x="3695" y="33385"/>
                  </a:cubicBezTo>
                  <a:lnTo>
                    <a:pt x="4146" y="33122"/>
                  </a:lnTo>
                  <a:cubicBezTo>
                    <a:pt x="4355" y="33005"/>
                    <a:pt x="4543" y="32893"/>
                    <a:pt x="4707" y="32802"/>
                  </a:cubicBezTo>
                  <a:cubicBezTo>
                    <a:pt x="4792" y="32750"/>
                    <a:pt x="4864" y="32711"/>
                    <a:pt x="4929" y="32671"/>
                  </a:cubicBezTo>
                  <a:cubicBezTo>
                    <a:pt x="5001" y="32633"/>
                    <a:pt x="5055" y="32599"/>
                    <a:pt x="5106" y="32566"/>
                  </a:cubicBezTo>
                  <a:cubicBezTo>
                    <a:pt x="5172" y="32528"/>
                    <a:pt x="5223" y="32501"/>
                    <a:pt x="5264" y="32482"/>
                  </a:cubicBezTo>
                  <a:cubicBezTo>
                    <a:pt x="5295" y="32462"/>
                    <a:pt x="5315" y="32449"/>
                    <a:pt x="5315" y="32449"/>
                  </a:cubicBezTo>
                  <a:lnTo>
                    <a:pt x="53122" y="4843"/>
                  </a:lnTo>
                  <a:cubicBezTo>
                    <a:pt x="53904" y="4392"/>
                    <a:pt x="54537" y="3339"/>
                    <a:pt x="54537" y="2492"/>
                  </a:cubicBezTo>
                  <a:lnTo>
                    <a:pt x="54537"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4"/>
            <p:cNvSpPr/>
            <p:nvPr/>
          </p:nvSpPr>
          <p:spPr>
            <a:xfrm>
              <a:off x="2292050" y="1899925"/>
              <a:ext cx="2307025" cy="1356950"/>
            </a:xfrm>
            <a:custGeom>
              <a:rect b="b" l="l" r="r" t="t"/>
              <a:pathLst>
                <a:path extrusionOk="0" h="54278" w="92281">
                  <a:moveTo>
                    <a:pt x="55173" y="1"/>
                  </a:moveTo>
                  <a:cubicBezTo>
                    <a:pt x="54155" y="1"/>
                    <a:pt x="53139" y="223"/>
                    <a:pt x="52363" y="669"/>
                  </a:cubicBezTo>
                  <a:lnTo>
                    <a:pt x="9651" y="25423"/>
                  </a:lnTo>
                  <a:lnTo>
                    <a:pt x="9651" y="28491"/>
                  </a:lnTo>
                  <a:lnTo>
                    <a:pt x="7" y="32482"/>
                  </a:lnTo>
                  <a:lnTo>
                    <a:pt x="1" y="32489"/>
                  </a:lnTo>
                  <a:cubicBezTo>
                    <a:pt x="4" y="32522"/>
                    <a:pt x="11" y="32556"/>
                    <a:pt x="21" y="32588"/>
                  </a:cubicBezTo>
                  <a:cubicBezTo>
                    <a:pt x="16" y="32609"/>
                    <a:pt x="17" y="32633"/>
                    <a:pt x="27" y="32653"/>
                  </a:cubicBezTo>
                  <a:cubicBezTo>
                    <a:pt x="41" y="32736"/>
                    <a:pt x="61" y="32820"/>
                    <a:pt x="86" y="32902"/>
                  </a:cubicBezTo>
                  <a:cubicBezTo>
                    <a:pt x="113" y="32999"/>
                    <a:pt x="148" y="33092"/>
                    <a:pt x="190" y="33182"/>
                  </a:cubicBezTo>
                  <a:cubicBezTo>
                    <a:pt x="231" y="33276"/>
                    <a:pt x="276" y="33368"/>
                    <a:pt x="328" y="33456"/>
                  </a:cubicBezTo>
                  <a:cubicBezTo>
                    <a:pt x="377" y="33547"/>
                    <a:pt x="433" y="33632"/>
                    <a:pt x="497" y="33712"/>
                  </a:cubicBezTo>
                  <a:cubicBezTo>
                    <a:pt x="542" y="33776"/>
                    <a:pt x="590" y="33837"/>
                    <a:pt x="641" y="33896"/>
                  </a:cubicBezTo>
                  <a:lnTo>
                    <a:pt x="753" y="34006"/>
                  </a:lnTo>
                  <a:cubicBezTo>
                    <a:pt x="813" y="34065"/>
                    <a:pt x="876" y="34120"/>
                    <a:pt x="941" y="34170"/>
                  </a:cubicBezTo>
                  <a:cubicBezTo>
                    <a:pt x="1002" y="34215"/>
                    <a:pt x="1067" y="34262"/>
                    <a:pt x="1125" y="34300"/>
                  </a:cubicBezTo>
                  <a:lnTo>
                    <a:pt x="32040" y="52159"/>
                  </a:lnTo>
                  <a:lnTo>
                    <a:pt x="32046" y="52159"/>
                  </a:lnTo>
                  <a:lnTo>
                    <a:pt x="34524" y="53591"/>
                  </a:lnTo>
                  <a:cubicBezTo>
                    <a:pt x="35351" y="54052"/>
                    <a:pt x="36297" y="54278"/>
                    <a:pt x="37355" y="54278"/>
                  </a:cubicBezTo>
                  <a:cubicBezTo>
                    <a:pt x="38374" y="54278"/>
                    <a:pt x="39401" y="54047"/>
                    <a:pt x="40185" y="53598"/>
                  </a:cubicBezTo>
                  <a:lnTo>
                    <a:pt x="42663" y="52166"/>
                  </a:lnTo>
                  <a:lnTo>
                    <a:pt x="90718" y="24419"/>
                  </a:lnTo>
                  <a:cubicBezTo>
                    <a:pt x="92280" y="23517"/>
                    <a:pt x="92280" y="22045"/>
                    <a:pt x="90725" y="21136"/>
                  </a:cubicBezTo>
                  <a:lnTo>
                    <a:pt x="84312" y="17377"/>
                  </a:lnTo>
                  <a:lnTo>
                    <a:pt x="58026" y="687"/>
                  </a:lnTo>
                  <a:cubicBezTo>
                    <a:pt x="57239" y="230"/>
                    <a:pt x="56205" y="1"/>
                    <a:pt x="55173" y="1"/>
                  </a:cubicBezTo>
                  <a:close/>
                </a:path>
              </a:pathLst>
            </a:custGeom>
            <a:solidFill>
              <a:srgbClr val="AF2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4"/>
            <p:cNvSpPr/>
            <p:nvPr/>
          </p:nvSpPr>
          <p:spPr>
            <a:xfrm>
              <a:off x="2333250" y="2209975"/>
              <a:ext cx="2210475" cy="1007725"/>
            </a:xfrm>
            <a:custGeom>
              <a:rect b="b" l="l" r="r" t="t"/>
              <a:pathLst>
                <a:path extrusionOk="0" h="40309" w="88419">
                  <a:moveTo>
                    <a:pt x="88418" y="1"/>
                  </a:moveTo>
                  <a:lnTo>
                    <a:pt x="35705" y="30554"/>
                  </a:lnTo>
                  <a:lnTo>
                    <a:pt x="0" y="9937"/>
                  </a:lnTo>
                  <a:lnTo>
                    <a:pt x="8" y="20197"/>
                  </a:lnTo>
                  <a:lnTo>
                    <a:pt x="34071" y="39871"/>
                  </a:lnTo>
                  <a:cubicBezTo>
                    <a:pt x="34577" y="40162"/>
                    <a:pt x="35142" y="40308"/>
                    <a:pt x="35706" y="40308"/>
                  </a:cubicBezTo>
                  <a:cubicBezTo>
                    <a:pt x="36271" y="40308"/>
                    <a:pt x="36835" y="40162"/>
                    <a:pt x="37341" y="39871"/>
                  </a:cubicBezTo>
                  <a:lnTo>
                    <a:pt x="87601" y="10846"/>
                  </a:lnTo>
                  <a:cubicBezTo>
                    <a:pt x="88107" y="10554"/>
                    <a:pt x="88418" y="10014"/>
                    <a:pt x="88418" y="9431"/>
                  </a:cubicBezTo>
                  <a:lnTo>
                    <a:pt x="8841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4"/>
            <p:cNvSpPr/>
            <p:nvPr/>
          </p:nvSpPr>
          <p:spPr>
            <a:xfrm>
              <a:off x="3225900" y="2209975"/>
              <a:ext cx="1317850" cy="1007725"/>
            </a:xfrm>
            <a:custGeom>
              <a:rect b="b" l="l" r="r" t="t"/>
              <a:pathLst>
                <a:path extrusionOk="0" h="40309" w="52714">
                  <a:moveTo>
                    <a:pt x="52714" y="1"/>
                  </a:moveTo>
                  <a:lnTo>
                    <a:pt x="1" y="30554"/>
                  </a:lnTo>
                  <a:lnTo>
                    <a:pt x="1" y="40309"/>
                  </a:lnTo>
                  <a:cubicBezTo>
                    <a:pt x="574" y="40309"/>
                    <a:pt x="1138" y="40158"/>
                    <a:pt x="1635" y="39871"/>
                  </a:cubicBezTo>
                  <a:lnTo>
                    <a:pt x="51895" y="10846"/>
                  </a:lnTo>
                  <a:cubicBezTo>
                    <a:pt x="52401" y="10554"/>
                    <a:pt x="52714" y="10014"/>
                    <a:pt x="52714" y="9431"/>
                  </a:cubicBezTo>
                  <a:lnTo>
                    <a:pt x="52714" y="1"/>
                  </a:lnTo>
                  <a:close/>
                </a:path>
              </a:pathLst>
            </a:custGeom>
            <a:solidFill>
              <a:srgbClr val="DA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4"/>
            <p:cNvSpPr/>
            <p:nvPr/>
          </p:nvSpPr>
          <p:spPr>
            <a:xfrm>
              <a:off x="2316625" y="2470850"/>
              <a:ext cx="33275" cy="271975"/>
            </a:xfrm>
            <a:custGeom>
              <a:rect b="b" l="l" r="r" t="t"/>
              <a:pathLst>
                <a:path extrusionOk="0" h="10879" w="1331">
                  <a:moveTo>
                    <a:pt x="422" y="0"/>
                  </a:moveTo>
                  <a:cubicBezTo>
                    <a:pt x="175" y="0"/>
                    <a:pt x="0" y="254"/>
                    <a:pt x="0" y="670"/>
                  </a:cubicBezTo>
                  <a:lnTo>
                    <a:pt x="5" y="9443"/>
                  </a:lnTo>
                  <a:cubicBezTo>
                    <a:pt x="5" y="9984"/>
                    <a:pt x="303" y="10596"/>
                    <a:pt x="668" y="10807"/>
                  </a:cubicBezTo>
                  <a:cubicBezTo>
                    <a:pt x="753" y="10855"/>
                    <a:pt x="834" y="10878"/>
                    <a:pt x="909" y="10878"/>
                  </a:cubicBezTo>
                  <a:cubicBezTo>
                    <a:pt x="1156" y="10878"/>
                    <a:pt x="1330" y="10624"/>
                    <a:pt x="1330" y="10208"/>
                  </a:cubicBezTo>
                  <a:lnTo>
                    <a:pt x="1330" y="1438"/>
                  </a:lnTo>
                  <a:cubicBezTo>
                    <a:pt x="1330" y="897"/>
                    <a:pt x="1033" y="286"/>
                    <a:pt x="665" y="73"/>
                  </a:cubicBezTo>
                  <a:cubicBezTo>
                    <a:pt x="579" y="24"/>
                    <a:pt x="497" y="0"/>
                    <a:pt x="422" y="0"/>
                  </a:cubicBezTo>
                  <a:close/>
                </a:path>
              </a:pathLst>
            </a:custGeom>
            <a:solidFill>
              <a:srgbClr val="FFD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4"/>
            <p:cNvSpPr/>
            <p:nvPr/>
          </p:nvSpPr>
          <p:spPr>
            <a:xfrm>
              <a:off x="3225900" y="2124275"/>
              <a:ext cx="1363425" cy="865400"/>
            </a:xfrm>
            <a:custGeom>
              <a:rect b="b" l="l" r="r" t="t"/>
              <a:pathLst>
                <a:path extrusionOk="0" h="34616" w="54537">
                  <a:moveTo>
                    <a:pt x="54537" y="0"/>
                  </a:moveTo>
                  <a:cubicBezTo>
                    <a:pt x="54537" y="979"/>
                    <a:pt x="53538" y="1538"/>
                    <a:pt x="53122" y="1776"/>
                  </a:cubicBezTo>
                  <a:lnTo>
                    <a:pt x="34504" y="12533"/>
                  </a:lnTo>
                  <a:lnTo>
                    <a:pt x="5317" y="29384"/>
                  </a:lnTo>
                  <a:cubicBezTo>
                    <a:pt x="5310" y="29384"/>
                    <a:pt x="2839" y="30810"/>
                    <a:pt x="2839" y="30810"/>
                  </a:cubicBezTo>
                  <a:cubicBezTo>
                    <a:pt x="2047" y="31267"/>
                    <a:pt x="1028" y="31490"/>
                    <a:pt x="1" y="31490"/>
                  </a:cubicBezTo>
                  <a:lnTo>
                    <a:pt x="1" y="34616"/>
                  </a:lnTo>
                  <a:cubicBezTo>
                    <a:pt x="15" y="34616"/>
                    <a:pt x="29" y="34616"/>
                    <a:pt x="44" y="34616"/>
                  </a:cubicBezTo>
                  <a:cubicBezTo>
                    <a:pt x="990" y="34616"/>
                    <a:pt x="1933" y="34400"/>
                    <a:pt x="2662" y="33981"/>
                  </a:cubicBezTo>
                  <a:cubicBezTo>
                    <a:pt x="3028" y="33772"/>
                    <a:pt x="3374" y="33570"/>
                    <a:pt x="3695" y="33386"/>
                  </a:cubicBezTo>
                  <a:lnTo>
                    <a:pt x="4146" y="33124"/>
                  </a:lnTo>
                  <a:cubicBezTo>
                    <a:pt x="4642" y="32843"/>
                    <a:pt x="5015" y="32627"/>
                    <a:pt x="5198" y="32517"/>
                  </a:cubicBezTo>
                  <a:lnTo>
                    <a:pt x="5302" y="32457"/>
                  </a:lnTo>
                  <a:cubicBezTo>
                    <a:pt x="5315" y="32450"/>
                    <a:pt x="37164" y="14063"/>
                    <a:pt x="37164" y="14063"/>
                  </a:cubicBezTo>
                  <a:lnTo>
                    <a:pt x="53120" y="4842"/>
                  </a:lnTo>
                  <a:cubicBezTo>
                    <a:pt x="53902" y="4391"/>
                    <a:pt x="54537" y="3339"/>
                    <a:pt x="54537" y="2492"/>
                  </a:cubicBezTo>
                  <a:lnTo>
                    <a:pt x="54537"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4"/>
            <p:cNvSpPr/>
            <p:nvPr/>
          </p:nvSpPr>
          <p:spPr>
            <a:xfrm>
              <a:off x="2245325" y="1593075"/>
              <a:ext cx="2353750" cy="1318475"/>
            </a:xfrm>
            <a:custGeom>
              <a:rect b="b" l="l" r="r" t="t"/>
              <a:pathLst>
                <a:path extrusionOk="0" h="52739" w="94150">
                  <a:moveTo>
                    <a:pt x="86" y="31999"/>
                  </a:moveTo>
                  <a:cubicBezTo>
                    <a:pt x="56" y="32012"/>
                    <a:pt x="27" y="32029"/>
                    <a:pt x="0" y="32048"/>
                  </a:cubicBezTo>
                  <a:lnTo>
                    <a:pt x="86" y="31999"/>
                  </a:lnTo>
                  <a:close/>
                  <a:moveTo>
                    <a:pt x="57035" y="0"/>
                  </a:moveTo>
                  <a:cubicBezTo>
                    <a:pt x="56019" y="0"/>
                    <a:pt x="55006" y="222"/>
                    <a:pt x="54232" y="669"/>
                  </a:cubicBezTo>
                  <a:lnTo>
                    <a:pt x="86" y="31999"/>
                  </a:lnTo>
                  <a:lnTo>
                    <a:pt x="86" y="31999"/>
                  </a:lnTo>
                  <a:cubicBezTo>
                    <a:pt x="105" y="31990"/>
                    <a:pt x="124" y="31983"/>
                    <a:pt x="144" y="31977"/>
                  </a:cubicBezTo>
                  <a:cubicBezTo>
                    <a:pt x="179" y="31953"/>
                    <a:pt x="219" y="31938"/>
                    <a:pt x="261" y="31931"/>
                  </a:cubicBezTo>
                  <a:cubicBezTo>
                    <a:pt x="301" y="31911"/>
                    <a:pt x="343" y="31898"/>
                    <a:pt x="386" y="31891"/>
                  </a:cubicBezTo>
                  <a:cubicBezTo>
                    <a:pt x="446" y="31871"/>
                    <a:pt x="506" y="31858"/>
                    <a:pt x="570" y="31853"/>
                  </a:cubicBezTo>
                  <a:cubicBezTo>
                    <a:pt x="635" y="31845"/>
                    <a:pt x="700" y="31841"/>
                    <a:pt x="765" y="31839"/>
                  </a:cubicBezTo>
                  <a:cubicBezTo>
                    <a:pt x="773" y="31839"/>
                    <a:pt x="780" y="31839"/>
                    <a:pt x="788" y="31839"/>
                  </a:cubicBezTo>
                  <a:cubicBezTo>
                    <a:pt x="884" y="31839"/>
                    <a:pt x="978" y="31849"/>
                    <a:pt x="1073" y="31865"/>
                  </a:cubicBezTo>
                  <a:cubicBezTo>
                    <a:pt x="1180" y="31881"/>
                    <a:pt x="1283" y="31905"/>
                    <a:pt x="1387" y="31938"/>
                  </a:cubicBezTo>
                  <a:cubicBezTo>
                    <a:pt x="1612" y="32012"/>
                    <a:pt x="1831" y="32108"/>
                    <a:pt x="2040" y="32225"/>
                  </a:cubicBezTo>
                  <a:lnTo>
                    <a:pt x="3694" y="33179"/>
                  </a:lnTo>
                  <a:lnTo>
                    <a:pt x="11520" y="37697"/>
                  </a:lnTo>
                  <a:lnTo>
                    <a:pt x="33907" y="50632"/>
                  </a:lnTo>
                  <a:lnTo>
                    <a:pt x="33914" y="50632"/>
                  </a:lnTo>
                  <a:lnTo>
                    <a:pt x="36385" y="52058"/>
                  </a:lnTo>
                  <a:cubicBezTo>
                    <a:pt x="37190" y="52484"/>
                    <a:pt x="38094" y="52738"/>
                    <a:pt x="39143" y="52738"/>
                  </a:cubicBezTo>
                  <a:cubicBezTo>
                    <a:pt x="39170" y="52738"/>
                    <a:pt x="39197" y="52738"/>
                    <a:pt x="39224" y="52738"/>
                  </a:cubicBezTo>
                  <a:cubicBezTo>
                    <a:pt x="40243" y="52738"/>
                    <a:pt x="41270" y="52515"/>
                    <a:pt x="42054" y="52064"/>
                  </a:cubicBezTo>
                  <a:lnTo>
                    <a:pt x="44532" y="50632"/>
                  </a:lnTo>
                  <a:lnTo>
                    <a:pt x="84844" y="27358"/>
                  </a:lnTo>
                  <a:lnTo>
                    <a:pt x="92587" y="22886"/>
                  </a:lnTo>
                  <a:cubicBezTo>
                    <a:pt x="94149" y="21977"/>
                    <a:pt x="94149" y="20513"/>
                    <a:pt x="92594" y="19603"/>
                  </a:cubicBezTo>
                  <a:lnTo>
                    <a:pt x="59895" y="689"/>
                  </a:lnTo>
                  <a:cubicBezTo>
                    <a:pt x="59106" y="231"/>
                    <a:pt x="58069" y="0"/>
                    <a:pt x="57035" y="0"/>
                  </a:cubicBezTo>
                  <a:close/>
                </a:path>
              </a:pathLst>
            </a:custGeom>
            <a:solidFill>
              <a:srgbClr val="FF6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4"/>
            <p:cNvSpPr/>
            <p:nvPr/>
          </p:nvSpPr>
          <p:spPr>
            <a:xfrm>
              <a:off x="2555550" y="1877325"/>
              <a:ext cx="1579150" cy="849375"/>
            </a:xfrm>
            <a:custGeom>
              <a:rect b="b" l="l" r="r" t="t"/>
              <a:pathLst>
                <a:path extrusionOk="0" h="33975" w="63166">
                  <a:moveTo>
                    <a:pt x="31368" y="1"/>
                  </a:moveTo>
                  <a:cubicBezTo>
                    <a:pt x="28100" y="1"/>
                    <a:pt x="24831" y="313"/>
                    <a:pt x="21709" y="938"/>
                  </a:cubicBezTo>
                  <a:lnTo>
                    <a:pt x="3547" y="11446"/>
                  </a:lnTo>
                  <a:cubicBezTo>
                    <a:pt x="0" y="17395"/>
                    <a:pt x="2336" y="24254"/>
                    <a:pt x="10559" y="29002"/>
                  </a:cubicBezTo>
                  <a:cubicBezTo>
                    <a:pt x="16303" y="32318"/>
                    <a:pt x="23828" y="33975"/>
                    <a:pt x="31354" y="33975"/>
                  </a:cubicBezTo>
                  <a:cubicBezTo>
                    <a:pt x="35770" y="33975"/>
                    <a:pt x="40187" y="33404"/>
                    <a:pt x="44244" y="32264"/>
                  </a:cubicBezTo>
                  <a:lnTo>
                    <a:pt x="57824" y="24423"/>
                  </a:lnTo>
                  <a:cubicBezTo>
                    <a:pt x="63166" y="18089"/>
                    <a:pt x="61288" y="10238"/>
                    <a:pt x="52174" y="4976"/>
                  </a:cubicBezTo>
                  <a:cubicBezTo>
                    <a:pt x="46429" y="1659"/>
                    <a:pt x="38899" y="1"/>
                    <a:pt x="31368" y="1"/>
                  </a:cubicBez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4"/>
            <p:cNvSpPr/>
            <p:nvPr/>
          </p:nvSpPr>
          <p:spPr>
            <a:xfrm>
              <a:off x="2225525" y="2389050"/>
              <a:ext cx="1000450" cy="945600"/>
            </a:xfrm>
            <a:custGeom>
              <a:rect b="b" l="l" r="r" t="t"/>
              <a:pathLst>
                <a:path extrusionOk="0" h="37824" w="40018">
                  <a:moveTo>
                    <a:pt x="1580" y="0"/>
                  </a:moveTo>
                  <a:cubicBezTo>
                    <a:pt x="1572" y="0"/>
                    <a:pt x="1565" y="0"/>
                    <a:pt x="1557" y="0"/>
                  </a:cubicBezTo>
                  <a:cubicBezTo>
                    <a:pt x="1490" y="0"/>
                    <a:pt x="1425" y="6"/>
                    <a:pt x="1360" y="14"/>
                  </a:cubicBezTo>
                  <a:cubicBezTo>
                    <a:pt x="1298" y="19"/>
                    <a:pt x="1237" y="32"/>
                    <a:pt x="1178" y="52"/>
                  </a:cubicBezTo>
                  <a:cubicBezTo>
                    <a:pt x="1133" y="59"/>
                    <a:pt x="1091" y="72"/>
                    <a:pt x="1053" y="91"/>
                  </a:cubicBezTo>
                  <a:cubicBezTo>
                    <a:pt x="1011" y="101"/>
                    <a:pt x="971" y="117"/>
                    <a:pt x="934" y="138"/>
                  </a:cubicBezTo>
                  <a:cubicBezTo>
                    <a:pt x="916" y="144"/>
                    <a:pt x="902" y="151"/>
                    <a:pt x="882" y="158"/>
                  </a:cubicBezTo>
                  <a:lnTo>
                    <a:pt x="790" y="209"/>
                  </a:lnTo>
                  <a:lnTo>
                    <a:pt x="784" y="209"/>
                  </a:lnTo>
                  <a:cubicBezTo>
                    <a:pt x="301" y="523"/>
                    <a:pt x="0" y="1145"/>
                    <a:pt x="0" y="2020"/>
                  </a:cubicBezTo>
                  <a:lnTo>
                    <a:pt x="0" y="12349"/>
                  </a:lnTo>
                  <a:cubicBezTo>
                    <a:pt x="0" y="14154"/>
                    <a:pt x="1268" y="16351"/>
                    <a:pt x="2830" y="17253"/>
                  </a:cubicBezTo>
                  <a:lnTo>
                    <a:pt x="34701" y="35660"/>
                  </a:lnTo>
                  <a:cubicBezTo>
                    <a:pt x="34701" y="35660"/>
                    <a:pt x="34719" y="35673"/>
                    <a:pt x="34753" y="35693"/>
                  </a:cubicBezTo>
                  <a:cubicBezTo>
                    <a:pt x="34791" y="35714"/>
                    <a:pt x="34844" y="35739"/>
                    <a:pt x="34910" y="35779"/>
                  </a:cubicBezTo>
                  <a:cubicBezTo>
                    <a:pt x="34961" y="35810"/>
                    <a:pt x="35015" y="35844"/>
                    <a:pt x="35087" y="35882"/>
                  </a:cubicBezTo>
                  <a:cubicBezTo>
                    <a:pt x="35152" y="35922"/>
                    <a:pt x="35224" y="35961"/>
                    <a:pt x="35309" y="36014"/>
                  </a:cubicBezTo>
                  <a:cubicBezTo>
                    <a:pt x="35471" y="36104"/>
                    <a:pt x="35661" y="36216"/>
                    <a:pt x="35870" y="36335"/>
                  </a:cubicBezTo>
                  <a:lnTo>
                    <a:pt x="36321" y="36596"/>
                  </a:lnTo>
                  <a:cubicBezTo>
                    <a:pt x="36642" y="36778"/>
                    <a:pt x="36988" y="36982"/>
                    <a:pt x="37354" y="37190"/>
                  </a:cubicBezTo>
                  <a:cubicBezTo>
                    <a:pt x="38083" y="37608"/>
                    <a:pt x="39026" y="37824"/>
                    <a:pt x="39972" y="37824"/>
                  </a:cubicBezTo>
                  <a:cubicBezTo>
                    <a:pt x="39987" y="37824"/>
                    <a:pt x="40001" y="37824"/>
                    <a:pt x="40016" y="37824"/>
                  </a:cubicBezTo>
                  <a:lnTo>
                    <a:pt x="40016" y="34713"/>
                  </a:lnTo>
                  <a:cubicBezTo>
                    <a:pt x="38990" y="34713"/>
                    <a:pt x="37969" y="34484"/>
                    <a:pt x="37185" y="34033"/>
                  </a:cubicBezTo>
                  <a:lnTo>
                    <a:pt x="34699" y="32601"/>
                  </a:lnTo>
                  <a:lnTo>
                    <a:pt x="34699" y="32594"/>
                  </a:lnTo>
                  <a:lnTo>
                    <a:pt x="3786" y="14735"/>
                  </a:lnTo>
                  <a:cubicBezTo>
                    <a:pt x="3726" y="14697"/>
                    <a:pt x="3661" y="14650"/>
                    <a:pt x="3602" y="14605"/>
                  </a:cubicBezTo>
                  <a:cubicBezTo>
                    <a:pt x="3534" y="14558"/>
                    <a:pt x="3470" y="14503"/>
                    <a:pt x="3414" y="14441"/>
                  </a:cubicBezTo>
                  <a:lnTo>
                    <a:pt x="3302" y="14331"/>
                  </a:lnTo>
                  <a:cubicBezTo>
                    <a:pt x="3250" y="14272"/>
                    <a:pt x="3201" y="14211"/>
                    <a:pt x="3158" y="14147"/>
                  </a:cubicBezTo>
                  <a:cubicBezTo>
                    <a:pt x="3094" y="14067"/>
                    <a:pt x="3038" y="13982"/>
                    <a:pt x="2988" y="13891"/>
                  </a:cubicBezTo>
                  <a:cubicBezTo>
                    <a:pt x="2937" y="13803"/>
                    <a:pt x="2891" y="13711"/>
                    <a:pt x="2851" y="13617"/>
                  </a:cubicBezTo>
                  <a:cubicBezTo>
                    <a:pt x="2807" y="13527"/>
                    <a:pt x="2772" y="13434"/>
                    <a:pt x="2745" y="13337"/>
                  </a:cubicBezTo>
                  <a:cubicBezTo>
                    <a:pt x="2722" y="13255"/>
                    <a:pt x="2702" y="13171"/>
                    <a:pt x="2687" y="13088"/>
                  </a:cubicBezTo>
                  <a:cubicBezTo>
                    <a:pt x="2678" y="13068"/>
                    <a:pt x="2677" y="13044"/>
                    <a:pt x="2680" y="13023"/>
                  </a:cubicBezTo>
                  <a:cubicBezTo>
                    <a:pt x="2667" y="12989"/>
                    <a:pt x="2663" y="12954"/>
                    <a:pt x="2667" y="12917"/>
                  </a:cubicBezTo>
                  <a:cubicBezTo>
                    <a:pt x="2657" y="12871"/>
                    <a:pt x="2653" y="12822"/>
                    <a:pt x="2655" y="12774"/>
                  </a:cubicBezTo>
                  <a:lnTo>
                    <a:pt x="2655" y="4655"/>
                  </a:lnTo>
                  <a:cubicBezTo>
                    <a:pt x="2655" y="4145"/>
                    <a:pt x="2912" y="3849"/>
                    <a:pt x="3284" y="3849"/>
                  </a:cubicBezTo>
                  <a:cubicBezTo>
                    <a:pt x="3436" y="3849"/>
                    <a:pt x="3606" y="3898"/>
                    <a:pt x="3786" y="4002"/>
                  </a:cubicBezTo>
                  <a:lnTo>
                    <a:pt x="9651" y="7389"/>
                  </a:lnTo>
                  <a:lnTo>
                    <a:pt x="34701" y="21859"/>
                  </a:lnTo>
                  <a:cubicBezTo>
                    <a:pt x="34706" y="21861"/>
                    <a:pt x="34711" y="21863"/>
                    <a:pt x="34714" y="21866"/>
                  </a:cubicBezTo>
                  <a:lnTo>
                    <a:pt x="34819" y="21926"/>
                  </a:lnTo>
                  <a:cubicBezTo>
                    <a:pt x="35001" y="22036"/>
                    <a:pt x="35374" y="22252"/>
                    <a:pt x="35872" y="22533"/>
                  </a:cubicBezTo>
                  <a:lnTo>
                    <a:pt x="36323" y="22795"/>
                  </a:lnTo>
                  <a:cubicBezTo>
                    <a:pt x="36642" y="22979"/>
                    <a:pt x="36990" y="23181"/>
                    <a:pt x="37356" y="23390"/>
                  </a:cubicBezTo>
                  <a:cubicBezTo>
                    <a:pt x="38085" y="23809"/>
                    <a:pt x="39028" y="24025"/>
                    <a:pt x="39974" y="24025"/>
                  </a:cubicBezTo>
                  <a:cubicBezTo>
                    <a:pt x="39988" y="24025"/>
                    <a:pt x="40003" y="24025"/>
                    <a:pt x="40017" y="24025"/>
                  </a:cubicBezTo>
                  <a:lnTo>
                    <a:pt x="40017" y="20899"/>
                  </a:lnTo>
                  <a:cubicBezTo>
                    <a:pt x="38990" y="20899"/>
                    <a:pt x="37970" y="20676"/>
                    <a:pt x="37185" y="20225"/>
                  </a:cubicBezTo>
                  <a:lnTo>
                    <a:pt x="37179" y="20219"/>
                  </a:lnTo>
                  <a:lnTo>
                    <a:pt x="34707" y="18793"/>
                  </a:lnTo>
                  <a:lnTo>
                    <a:pt x="34701" y="18793"/>
                  </a:lnTo>
                  <a:lnTo>
                    <a:pt x="12312" y="5858"/>
                  </a:lnTo>
                  <a:lnTo>
                    <a:pt x="4485" y="1340"/>
                  </a:lnTo>
                  <a:lnTo>
                    <a:pt x="2830" y="386"/>
                  </a:lnTo>
                  <a:cubicBezTo>
                    <a:pt x="2623" y="269"/>
                    <a:pt x="2404" y="173"/>
                    <a:pt x="2177" y="97"/>
                  </a:cubicBezTo>
                  <a:cubicBezTo>
                    <a:pt x="2075" y="66"/>
                    <a:pt x="1970" y="42"/>
                    <a:pt x="1865" y="26"/>
                  </a:cubicBezTo>
                  <a:cubicBezTo>
                    <a:pt x="1770" y="10"/>
                    <a:pt x="1674" y="0"/>
                    <a:pt x="15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4"/>
            <p:cNvSpPr/>
            <p:nvPr/>
          </p:nvSpPr>
          <p:spPr>
            <a:xfrm>
              <a:off x="2728800" y="1459525"/>
              <a:ext cx="1222925" cy="1179425"/>
            </a:xfrm>
            <a:custGeom>
              <a:rect b="b" l="l" r="r" t="t"/>
              <a:pathLst>
                <a:path extrusionOk="0" h="47177" w="48917">
                  <a:moveTo>
                    <a:pt x="24459" y="0"/>
                  </a:moveTo>
                  <a:cubicBezTo>
                    <a:pt x="18213" y="0"/>
                    <a:pt x="11967" y="1376"/>
                    <a:pt x="7202" y="4127"/>
                  </a:cubicBezTo>
                  <a:cubicBezTo>
                    <a:pt x="2380" y="6912"/>
                    <a:pt x="0" y="10571"/>
                    <a:pt x="59" y="14218"/>
                  </a:cubicBezTo>
                  <a:lnTo>
                    <a:pt x="56" y="14218"/>
                  </a:lnTo>
                  <a:lnTo>
                    <a:pt x="56" y="33001"/>
                  </a:lnTo>
                  <a:cubicBezTo>
                    <a:pt x="17" y="36635"/>
                    <a:pt x="2396" y="40277"/>
                    <a:pt x="7200" y="43049"/>
                  </a:cubicBezTo>
                  <a:cubicBezTo>
                    <a:pt x="11966" y="45801"/>
                    <a:pt x="18212" y="47177"/>
                    <a:pt x="24458" y="47177"/>
                  </a:cubicBezTo>
                  <a:cubicBezTo>
                    <a:pt x="30705" y="47177"/>
                    <a:pt x="36951" y="45801"/>
                    <a:pt x="41717" y="43049"/>
                  </a:cubicBezTo>
                  <a:cubicBezTo>
                    <a:pt x="46472" y="40304"/>
                    <a:pt x="48854" y="36709"/>
                    <a:pt x="48864" y="33110"/>
                  </a:cubicBezTo>
                  <a:lnTo>
                    <a:pt x="48864" y="33073"/>
                  </a:lnTo>
                  <a:lnTo>
                    <a:pt x="48864" y="14218"/>
                  </a:lnTo>
                  <a:lnTo>
                    <a:pt x="48859" y="14218"/>
                  </a:lnTo>
                  <a:cubicBezTo>
                    <a:pt x="48916" y="10571"/>
                    <a:pt x="46539" y="6912"/>
                    <a:pt x="41717" y="4127"/>
                  </a:cubicBezTo>
                  <a:cubicBezTo>
                    <a:pt x="36952" y="1376"/>
                    <a:pt x="30705" y="0"/>
                    <a:pt x="24459" y="0"/>
                  </a:cubicBezTo>
                  <a:close/>
                </a:path>
              </a:pathLst>
            </a:custGeom>
            <a:solidFill>
              <a:srgbClr val="3445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4"/>
            <p:cNvSpPr/>
            <p:nvPr/>
          </p:nvSpPr>
          <p:spPr>
            <a:xfrm>
              <a:off x="2728800" y="1459525"/>
              <a:ext cx="1222925" cy="1179425"/>
            </a:xfrm>
            <a:custGeom>
              <a:rect b="b" l="l" r="r" t="t"/>
              <a:pathLst>
                <a:path extrusionOk="0" h="47177" w="48917">
                  <a:moveTo>
                    <a:pt x="24459" y="0"/>
                  </a:moveTo>
                  <a:cubicBezTo>
                    <a:pt x="18213" y="0"/>
                    <a:pt x="11967" y="1376"/>
                    <a:pt x="7202" y="4127"/>
                  </a:cubicBezTo>
                  <a:cubicBezTo>
                    <a:pt x="2380" y="6912"/>
                    <a:pt x="0" y="10571"/>
                    <a:pt x="59" y="14218"/>
                  </a:cubicBezTo>
                  <a:lnTo>
                    <a:pt x="56" y="14218"/>
                  </a:lnTo>
                  <a:lnTo>
                    <a:pt x="56" y="33001"/>
                  </a:lnTo>
                  <a:cubicBezTo>
                    <a:pt x="17" y="36635"/>
                    <a:pt x="2396" y="40277"/>
                    <a:pt x="7200" y="43049"/>
                  </a:cubicBezTo>
                  <a:cubicBezTo>
                    <a:pt x="11966" y="45801"/>
                    <a:pt x="18212" y="47177"/>
                    <a:pt x="24458" y="47177"/>
                  </a:cubicBezTo>
                  <a:cubicBezTo>
                    <a:pt x="30705" y="47177"/>
                    <a:pt x="36951" y="45801"/>
                    <a:pt x="41717" y="43049"/>
                  </a:cubicBezTo>
                  <a:cubicBezTo>
                    <a:pt x="46472" y="40304"/>
                    <a:pt x="48854" y="36709"/>
                    <a:pt x="48864" y="33110"/>
                  </a:cubicBezTo>
                  <a:lnTo>
                    <a:pt x="48864" y="33073"/>
                  </a:lnTo>
                  <a:lnTo>
                    <a:pt x="48864" y="14218"/>
                  </a:lnTo>
                  <a:lnTo>
                    <a:pt x="48859" y="14218"/>
                  </a:lnTo>
                  <a:cubicBezTo>
                    <a:pt x="48916" y="10571"/>
                    <a:pt x="46539" y="6912"/>
                    <a:pt x="41717" y="4127"/>
                  </a:cubicBezTo>
                  <a:cubicBezTo>
                    <a:pt x="36952" y="1376"/>
                    <a:pt x="30705" y="0"/>
                    <a:pt x="24459" y="0"/>
                  </a:cubicBezTo>
                  <a:close/>
                </a:path>
              </a:pathLst>
            </a:custGeom>
            <a:solidFill>
              <a:srgbClr val="3445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4"/>
            <p:cNvSpPr/>
            <p:nvPr/>
          </p:nvSpPr>
          <p:spPr>
            <a:xfrm>
              <a:off x="2333525" y="1230575"/>
              <a:ext cx="2013450" cy="1162475"/>
            </a:xfrm>
            <a:custGeom>
              <a:rect b="b" l="l" r="r" t="t"/>
              <a:pathLst>
                <a:path extrusionOk="0" h="46499" w="80538">
                  <a:moveTo>
                    <a:pt x="40270" y="0"/>
                  </a:moveTo>
                  <a:lnTo>
                    <a:pt x="1" y="23249"/>
                  </a:lnTo>
                  <a:lnTo>
                    <a:pt x="40270" y="46498"/>
                  </a:lnTo>
                  <a:lnTo>
                    <a:pt x="80538" y="23249"/>
                  </a:lnTo>
                  <a:lnTo>
                    <a:pt x="40270" y="0"/>
                  </a:lnTo>
                  <a:close/>
                </a:path>
              </a:pathLst>
            </a:custGeom>
            <a:solidFill>
              <a:srgbClr val="3E5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4"/>
            <p:cNvSpPr/>
            <p:nvPr/>
          </p:nvSpPr>
          <p:spPr>
            <a:xfrm>
              <a:off x="3319350" y="1816950"/>
              <a:ext cx="524725" cy="305725"/>
            </a:xfrm>
            <a:custGeom>
              <a:rect b="b" l="l" r="r" t="t"/>
              <a:pathLst>
                <a:path extrusionOk="0" h="12229" w="20989">
                  <a:moveTo>
                    <a:pt x="809" y="1"/>
                  </a:moveTo>
                  <a:cubicBezTo>
                    <a:pt x="563" y="1"/>
                    <a:pt x="323" y="129"/>
                    <a:pt x="192" y="359"/>
                  </a:cubicBezTo>
                  <a:cubicBezTo>
                    <a:pt x="0" y="696"/>
                    <a:pt x="115" y="1128"/>
                    <a:pt x="453" y="1321"/>
                  </a:cubicBezTo>
                  <a:lnTo>
                    <a:pt x="19568" y="12228"/>
                  </a:lnTo>
                  <a:lnTo>
                    <a:pt x="20989" y="11408"/>
                  </a:lnTo>
                  <a:lnTo>
                    <a:pt x="1155" y="92"/>
                  </a:lnTo>
                  <a:cubicBezTo>
                    <a:pt x="1045" y="30"/>
                    <a:pt x="926" y="1"/>
                    <a:pt x="809" y="1"/>
                  </a:cubicBezTo>
                  <a:close/>
                </a:path>
              </a:pathLst>
            </a:custGeom>
            <a:solidFill>
              <a:srgbClr val="2E44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4"/>
            <p:cNvSpPr/>
            <p:nvPr/>
          </p:nvSpPr>
          <p:spPr>
            <a:xfrm>
              <a:off x="2333525" y="1811800"/>
              <a:ext cx="1006775" cy="622750"/>
            </a:xfrm>
            <a:custGeom>
              <a:rect b="b" l="l" r="r" t="t"/>
              <a:pathLst>
                <a:path extrusionOk="0" h="24910" w="40271">
                  <a:moveTo>
                    <a:pt x="1" y="0"/>
                  </a:moveTo>
                  <a:lnTo>
                    <a:pt x="1" y="1661"/>
                  </a:lnTo>
                  <a:lnTo>
                    <a:pt x="40270" y="24910"/>
                  </a:lnTo>
                  <a:lnTo>
                    <a:pt x="40270" y="23249"/>
                  </a:lnTo>
                  <a:lnTo>
                    <a:pt x="1" y="0"/>
                  </a:lnTo>
                  <a:close/>
                </a:path>
              </a:pathLst>
            </a:custGeom>
            <a:solidFill>
              <a:srgbClr val="122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4"/>
            <p:cNvSpPr/>
            <p:nvPr/>
          </p:nvSpPr>
          <p:spPr>
            <a:xfrm>
              <a:off x="3340275" y="1811800"/>
              <a:ext cx="1006700" cy="622750"/>
            </a:xfrm>
            <a:custGeom>
              <a:rect b="b" l="l" r="r" t="t"/>
              <a:pathLst>
                <a:path extrusionOk="0" h="24910" w="40268">
                  <a:moveTo>
                    <a:pt x="40268" y="0"/>
                  </a:moveTo>
                  <a:lnTo>
                    <a:pt x="0" y="23249"/>
                  </a:lnTo>
                  <a:lnTo>
                    <a:pt x="0" y="24910"/>
                  </a:lnTo>
                  <a:lnTo>
                    <a:pt x="40268" y="1661"/>
                  </a:lnTo>
                  <a:lnTo>
                    <a:pt x="40268" y="0"/>
                  </a:lnTo>
                  <a:close/>
                </a:path>
              </a:pathLst>
            </a:custGeom>
            <a:solidFill>
              <a:srgbClr val="2E44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4"/>
            <p:cNvSpPr/>
            <p:nvPr/>
          </p:nvSpPr>
          <p:spPr>
            <a:xfrm>
              <a:off x="2729000" y="2081625"/>
              <a:ext cx="1220875" cy="415225"/>
            </a:xfrm>
            <a:custGeom>
              <a:rect b="b" l="l" r="r" t="t"/>
              <a:pathLst>
                <a:path extrusionOk="0" h="16609" w="48835">
                  <a:moveTo>
                    <a:pt x="1" y="1"/>
                  </a:moveTo>
                  <a:lnTo>
                    <a:pt x="24451" y="16608"/>
                  </a:lnTo>
                  <a:lnTo>
                    <a:pt x="48835" y="39"/>
                  </a:lnTo>
                  <a:lnTo>
                    <a:pt x="24451" y="14117"/>
                  </a:lnTo>
                  <a:lnTo>
                    <a:pt x="1" y="1"/>
                  </a:lnTo>
                  <a:close/>
                </a:path>
              </a:pathLst>
            </a:custGeom>
            <a:solidFill>
              <a:srgbClr val="031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4"/>
            <p:cNvSpPr/>
            <p:nvPr/>
          </p:nvSpPr>
          <p:spPr>
            <a:xfrm>
              <a:off x="3807625" y="2618700"/>
              <a:ext cx="143850" cy="334800"/>
            </a:xfrm>
            <a:custGeom>
              <a:rect b="b" l="l" r="r" t="t"/>
              <a:pathLst>
                <a:path extrusionOk="0" h="13392" w="5754">
                  <a:moveTo>
                    <a:pt x="1812" y="0"/>
                  </a:moveTo>
                  <a:lnTo>
                    <a:pt x="1" y="11731"/>
                  </a:lnTo>
                  <a:cubicBezTo>
                    <a:pt x="1" y="12838"/>
                    <a:pt x="1439" y="13391"/>
                    <a:pt x="2877" y="13391"/>
                  </a:cubicBezTo>
                  <a:cubicBezTo>
                    <a:pt x="4315" y="13391"/>
                    <a:pt x="5753" y="12838"/>
                    <a:pt x="5753" y="11731"/>
                  </a:cubicBezTo>
                  <a:lnTo>
                    <a:pt x="4026" y="0"/>
                  </a:lnTo>
                  <a:cubicBezTo>
                    <a:pt x="3788" y="177"/>
                    <a:pt x="3358" y="271"/>
                    <a:pt x="2922" y="271"/>
                  </a:cubicBezTo>
                  <a:cubicBezTo>
                    <a:pt x="2502" y="271"/>
                    <a:pt x="2077" y="184"/>
                    <a:pt x="1812" y="0"/>
                  </a:cubicBezTo>
                  <a:close/>
                </a:path>
              </a:pathLst>
            </a:custGeom>
            <a:solidFill>
              <a:srgbClr val="FFD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4"/>
            <p:cNvSpPr/>
            <p:nvPr/>
          </p:nvSpPr>
          <p:spPr>
            <a:xfrm>
              <a:off x="3910725" y="2786075"/>
              <a:ext cx="17850" cy="161000"/>
            </a:xfrm>
            <a:custGeom>
              <a:rect b="b" l="l" r="r" t="t"/>
              <a:pathLst>
                <a:path extrusionOk="0" h="6440" w="714">
                  <a:moveTo>
                    <a:pt x="0" y="0"/>
                  </a:moveTo>
                  <a:lnTo>
                    <a:pt x="361" y="6439"/>
                  </a:lnTo>
                  <a:cubicBezTo>
                    <a:pt x="481" y="6398"/>
                    <a:pt x="598" y="6348"/>
                    <a:pt x="714" y="6291"/>
                  </a:cubicBezTo>
                  <a:lnTo>
                    <a:pt x="0" y="0"/>
                  </a:lnTo>
                  <a:close/>
                </a:path>
              </a:pathLst>
            </a:custGeom>
            <a:solidFill>
              <a:srgbClr val="FDB7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4"/>
            <p:cNvSpPr/>
            <p:nvPr/>
          </p:nvSpPr>
          <p:spPr>
            <a:xfrm>
              <a:off x="3833525" y="2686775"/>
              <a:ext cx="28250" cy="261425"/>
            </a:xfrm>
            <a:custGeom>
              <a:rect b="b" l="l" r="r" t="t"/>
              <a:pathLst>
                <a:path extrusionOk="0" h="10457" w="1130">
                  <a:moveTo>
                    <a:pt x="1130" y="1"/>
                  </a:moveTo>
                  <a:lnTo>
                    <a:pt x="0" y="10316"/>
                  </a:lnTo>
                  <a:cubicBezTo>
                    <a:pt x="121" y="10370"/>
                    <a:pt x="243" y="10417"/>
                    <a:pt x="368" y="10457"/>
                  </a:cubicBezTo>
                  <a:lnTo>
                    <a:pt x="1130" y="1"/>
                  </a:lnTo>
                  <a:close/>
                </a:path>
              </a:pathLst>
            </a:custGeom>
            <a:solidFill>
              <a:srgbClr val="FDB7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4"/>
            <p:cNvSpPr/>
            <p:nvPr/>
          </p:nvSpPr>
          <p:spPr>
            <a:xfrm>
              <a:off x="3875050" y="2745850"/>
              <a:ext cx="9050" cy="207625"/>
            </a:xfrm>
            <a:custGeom>
              <a:rect b="b" l="l" r="r" t="t"/>
              <a:pathLst>
                <a:path extrusionOk="0" h="8305" w="362">
                  <a:moveTo>
                    <a:pt x="177" y="0"/>
                  </a:moveTo>
                  <a:lnTo>
                    <a:pt x="0" y="8301"/>
                  </a:lnTo>
                  <a:cubicBezTo>
                    <a:pt x="60" y="8303"/>
                    <a:pt x="121" y="8305"/>
                    <a:pt x="181" y="8305"/>
                  </a:cubicBezTo>
                  <a:cubicBezTo>
                    <a:pt x="241" y="8305"/>
                    <a:pt x="301" y="8303"/>
                    <a:pt x="361" y="8301"/>
                  </a:cubicBezTo>
                  <a:lnTo>
                    <a:pt x="177" y="0"/>
                  </a:lnTo>
                  <a:close/>
                </a:path>
              </a:pathLst>
            </a:custGeom>
            <a:solidFill>
              <a:srgbClr val="FDB7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4"/>
            <p:cNvSpPr/>
            <p:nvPr/>
          </p:nvSpPr>
          <p:spPr>
            <a:xfrm>
              <a:off x="3841675" y="2600825"/>
              <a:ext cx="78075" cy="42375"/>
            </a:xfrm>
            <a:custGeom>
              <a:rect b="b" l="l" r="r" t="t"/>
              <a:pathLst>
                <a:path extrusionOk="0" h="1695" w="3123">
                  <a:moveTo>
                    <a:pt x="2318" y="1"/>
                  </a:moveTo>
                  <a:cubicBezTo>
                    <a:pt x="2168" y="1"/>
                    <a:pt x="2016" y="49"/>
                    <a:pt x="1887" y="147"/>
                  </a:cubicBezTo>
                  <a:cubicBezTo>
                    <a:pt x="1780" y="227"/>
                    <a:pt x="1683" y="278"/>
                    <a:pt x="1571" y="278"/>
                  </a:cubicBezTo>
                  <a:cubicBezTo>
                    <a:pt x="1469" y="278"/>
                    <a:pt x="1354" y="235"/>
                    <a:pt x="1208" y="134"/>
                  </a:cubicBezTo>
                  <a:cubicBezTo>
                    <a:pt x="1085" y="48"/>
                    <a:pt x="944" y="7"/>
                    <a:pt x="804" y="7"/>
                  </a:cubicBezTo>
                  <a:cubicBezTo>
                    <a:pt x="580" y="7"/>
                    <a:pt x="360" y="114"/>
                    <a:pt x="223" y="313"/>
                  </a:cubicBezTo>
                  <a:cubicBezTo>
                    <a:pt x="0" y="634"/>
                    <a:pt x="80" y="1075"/>
                    <a:pt x="403" y="1299"/>
                  </a:cubicBezTo>
                  <a:cubicBezTo>
                    <a:pt x="784" y="1563"/>
                    <a:pt x="1180" y="1695"/>
                    <a:pt x="1573" y="1695"/>
                  </a:cubicBezTo>
                  <a:cubicBezTo>
                    <a:pt x="1970" y="1695"/>
                    <a:pt x="2364" y="1558"/>
                    <a:pt x="2734" y="1284"/>
                  </a:cubicBezTo>
                  <a:cubicBezTo>
                    <a:pt x="3055" y="1051"/>
                    <a:pt x="3123" y="602"/>
                    <a:pt x="2886" y="286"/>
                  </a:cubicBezTo>
                  <a:cubicBezTo>
                    <a:pt x="2747" y="99"/>
                    <a:pt x="2534" y="1"/>
                    <a:pt x="2318" y="1"/>
                  </a:cubicBezTo>
                  <a:close/>
                </a:path>
              </a:pathLst>
            </a:custGeom>
            <a:solidFill>
              <a:srgbClr val="FC96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4"/>
            <p:cNvSpPr/>
            <p:nvPr/>
          </p:nvSpPr>
          <p:spPr>
            <a:xfrm>
              <a:off x="3319225" y="1797275"/>
              <a:ext cx="578075" cy="800275"/>
            </a:xfrm>
            <a:custGeom>
              <a:rect b="b" l="l" r="r" t="t"/>
              <a:pathLst>
                <a:path extrusionOk="0" h="32011" w="23123">
                  <a:moveTo>
                    <a:pt x="810" y="0"/>
                  </a:moveTo>
                  <a:cubicBezTo>
                    <a:pt x="564" y="0"/>
                    <a:pt x="325" y="129"/>
                    <a:pt x="194" y="357"/>
                  </a:cubicBezTo>
                  <a:cubicBezTo>
                    <a:pt x="0" y="698"/>
                    <a:pt x="119" y="1131"/>
                    <a:pt x="458" y="1323"/>
                  </a:cubicBezTo>
                  <a:lnTo>
                    <a:pt x="20638" y="12836"/>
                  </a:lnTo>
                  <a:cubicBezTo>
                    <a:pt x="21298" y="13214"/>
                    <a:pt x="21705" y="13917"/>
                    <a:pt x="21705" y="14678"/>
                  </a:cubicBezTo>
                  <a:lnTo>
                    <a:pt x="21705" y="31304"/>
                  </a:lnTo>
                  <a:cubicBezTo>
                    <a:pt x="21705" y="31695"/>
                    <a:pt x="22023" y="32010"/>
                    <a:pt x="22414" y="32010"/>
                  </a:cubicBezTo>
                  <a:cubicBezTo>
                    <a:pt x="22805" y="32010"/>
                    <a:pt x="23122" y="31695"/>
                    <a:pt x="23122" y="31304"/>
                  </a:cubicBezTo>
                  <a:lnTo>
                    <a:pt x="23122" y="14678"/>
                  </a:lnTo>
                  <a:cubicBezTo>
                    <a:pt x="23120" y="13408"/>
                    <a:pt x="22440" y="12237"/>
                    <a:pt x="21339" y="11607"/>
                  </a:cubicBezTo>
                  <a:lnTo>
                    <a:pt x="1160" y="93"/>
                  </a:lnTo>
                  <a:cubicBezTo>
                    <a:pt x="1049" y="30"/>
                    <a:pt x="929" y="0"/>
                    <a:pt x="8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4"/>
            <p:cNvSpPr/>
            <p:nvPr/>
          </p:nvSpPr>
          <p:spPr>
            <a:xfrm>
              <a:off x="3840700" y="2540975"/>
              <a:ext cx="80825" cy="77750"/>
            </a:xfrm>
            <a:custGeom>
              <a:rect b="b" l="l" r="r" t="t"/>
              <a:pathLst>
                <a:path extrusionOk="0" h="3110" w="3233">
                  <a:moveTo>
                    <a:pt x="1554" y="1"/>
                  </a:moveTo>
                  <a:cubicBezTo>
                    <a:pt x="1354" y="1"/>
                    <a:pt x="1152" y="39"/>
                    <a:pt x="960" y="119"/>
                  </a:cubicBezTo>
                  <a:cubicBezTo>
                    <a:pt x="380" y="359"/>
                    <a:pt x="1" y="926"/>
                    <a:pt x="1" y="1556"/>
                  </a:cubicBezTo>
                  <a:cubicBezTo>
                    <a:pt x="1" y="2413"/>
                    <a:pt x="698" y="3109"/>
                    <a:pt x="1556" y="3109"/>
                  </a:cubicBezTo>
                  <a:cubicBezTo>
                    <a:pt x="2185" y="3109"/>
                    <a:pt x="2751" y="2730"/>
                    <a:pt x="2992" y="2150"/>
                  </a:cubicBezTo>
                  <a:cubicBezTo>
                    <a:pt x="3232" y="1569"/>
                    <a:pt x="3099" y="901"/>
                    <a:pt x="2654" y="456"/>
                  </a:cubicBezTo>
                  <a:cubicBezTo>
                    <a:pt x="2357" y="159"/>
                    <a:pt x="1959" y="1"/>
                    <a:pt x="1554" y="1"/>
                  </a:cubicBezTo>
                  <a:close/>
                </a:path>
              </a:pathLst>
            </a:custGeom>
            <a:solidFill>
              <a:srgbClr val="FFD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4"/>
            <p:cNvSpPr/>
            <p:nvPr/>
          </p:nvSpPr>
          <p:spPr>
            <a:xfrm>
              <a:off x="3838000" y="2541500"/>
              <a:ext cx="80225" cy="77225"/>
            </a:xfrm>
            <a:custGeom>
              <a:rect b="b" l="l" r="r" t="t"/>
              <a:pathLst>
                <a:path extrusionOk="0" h="3089" w="3209">
                  <a:moveTo>
                    <a:pt x="1449" y="1"/>
                  </a:moveTo>
                  <a:lnTo>
                    <a:pt x="1449" y="1"/>
                  </a:lnTo>
                  <a:cubicBezTo>
                    <a:pt x="854" y="83"/>
                    <a:pt x="359" y="500"/>
                    <a:pt x="181" y="1074"/>
                  </a:cubicBezTo>
                  <a:cubicBezTo>
                    <a:pt x="0" y="1647"/>
                    <a:pt x="167" y="2271"/>
                    <a:pt x="610" y="2679"/>
                  </a:cubicBezTo>
                  <a:cubicBezTo>
                    <a:pt x="902" y="2947"/>
                    <a:pt x="1278" y="3089"/>
                    <a:pt x="1661" y="3089"/>
                  </a:cubicBezTo>
                  <a:cubicBezTo>
                    <a:pt x="1857" y="3089"/>
                    <a:pt x="2055" y="3051"/>
                    <a:pt x="2244" y="2975"/>
                  </a:cubicBezTo>
                  <a:cubicBezTo>
                    <a:pt x="2801" y="2748"/>
                    <a:pt x="3176" y="2221"/>
                    <a:pt x="3208" y="1622"/>
                  </a:cubicBezTo>
                  <a:lnTo>
                    <a:pt x="3208" y="1622"/>
                  </a:lnTo>
                  <a:cubicBezTo>
                    <a:pt x="3142" y="1904"/>
                    <a:pt x="2687" y="2380"/>
                    <a:pt x="2088" y="2380"/>
                  </a:cubicBezTo>
                  <a:cubicBezTo>
                    <a:pt x="1897" y="2380"/>
                    <a:pt x="1691" y="2332"/>
                    <a:pt x="1479" y="2213"/>
                  </a:cubicBezTo>
                  <a:cubicBezTo>
                    <a:pt x="540" y="1687"/>
                    <a:pt x="720" y="487"/>
                    <a:pt x="1449" y="1"/>
                  </a:cubicBezTo>
                  <a:close/>
                </a:path>
              </a:pathLst>
            </a:custGeom>
            <a:solidFill>
              <a:srgbClr val="FDB7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4"/>
            <p:cNvSpPr/>
            <p:nvPr/>
          </p:nvSpPr>
          <p:spPr>
            <a:xfrm>
              <a:off x="238125" y="3510450"/>
              <a:ext cx="2191125" cy="1495000"/>
            </a:xfrm>
            <a:custGeom>
              <a:rect b="b" l="l" r="r" t="t"/>
              <a:pathLst>
                <a:path extrusionOk="0" h="59800" w="87645">
                  <a:moveTo>
                    <a:pt x="45151" y="0"/>
                  </a:moveTo>
                  <a:cubicBezTo>
                    <a:pt x="45151" y="0"/>
                    <a:pt x="37279" y="13779"/>
                    <a:pt x="23887" y="21475"/>
                  </a:cubicBezTo>
                  <a:cubicBezTo>
                    <a:pt x="10498" y="29169"/>
                    <a:pt x="0" y="35265"/>
                    <a:pt x="0" y="35265"/>
                  </a:cubicBezTo>
                  <a:lnTo>
                    <a:pt x="42495" y="59799"/>
                  </a:lnTo>
                  <a:lnTo>
                    <a:pt x="71709" y="42932"/>
                  </a:lnTo>
                  <a:cubicBezTo>
                    <a:pt x="76457" y="40191"/>
                    <a:pt x="84864" y="32378"/>
                    <a:pt x="87645" y="24534"/>
                  </a:cubicBezTo>
                  <a:lnTo>
                    <a:pt x="45151" y="0"/>
                  </a:ln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4"/>
            <p:cNvSpPr/>
            <p:nvPr/>
          </p:nvSpPr>
          <p:spPr>
            <a:xfrm>
              <a:off x="677450" y="4685325"/>
              <a:ext cx="730375" cy="385925"/>
            </a:xfrm>
            <a:custGeom>
              <a:rect b="b" l="l" r="r" t="t"/>
              <a:pathLst>
                <a:path extrusionOk="0" h="15437" w="29215">
                  <a:moveTo>
                    <a:pt x="23903" y="1"/>
                  </a:moveTo>
                  <a:cubicBezTo>
                    <a:pt x="23903" y="1"/>
                    <a:pt x="13031" y="7170"/>
                    <a:pt x="0" y="7668"/>
                  </a:cubicBezTo>
                  <a:cubicBezTo>
                    <a:pt x="1966" y="8803"/>
                    <a:pt x="5758" y="9447"/>
                    <a:pt x="9474" y="9447"/>
                  </a:cubicBezTo>
                  <a:cubicBezTo>
                    <a:pt x="10780" y="9447"/>
                    <a:pt x="12076" y="9367"/>
                    <a:pt x="13280" y="9202"/>
                  </a:cubicBezTo>
                  <a:lnTo>
                    <a:pt x="13280" y="9202"/>
                  </a:lnTo>
                  <a:cubicBezTo>
                    <a:pt x="13280" y="9202"/>
                    <a:pt x="12631" y="11895"/>
                    <a:pt x="7968" y="15335"/>
                  </a:cubicBezTo>
                  <a:cubicBezTo>
                    <a:pt x="7968" y="15335"/>
                    <a:pt x="8344" y="15437"/>
                    <a:pt x="9079" y="15437"/>
                  </a:cubicBezTo>
                  <a:cubicBezTo>
                    <a:pt x="11648" y="15437"/>
                    <a:pt x="18601" y="14198"/>
                    <a:pt x="29214" y="3068"/>
                  </a:cubicBezTo>
                  <a:lnTo>
                    <a:pt x="23903" y="1"/>
                  </a:ln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4"/>
            <p:cNvSpPr/>
            <p:nvPr/>
          </p:nvSpPr>
          <p:spPr>
            <a:xfrm>
              <a:off x="876900" y="3625275"/>
              <a:ext cx="689650" cy="362750"/>
            </a:xfrm>
            <a:custGeom>
              <a:rect b="b" l="l" r="r" t="t"/>
              <a:pathLst>
                <a:path extrusionOk="0" h="14510" w="27586">
                  <a:moveTo>
                    <a:pt x="13792" y="0"/>
                  </a:moveTo>
                  <a:cubicBezTo>
                    <a:pt x="10577" y="0"/>
                    <a:pt x="7362" y="708"/>
                    <a:pt x="4909" y="2125"/>
                  </a:cubicBezTo>
                  <a:cubicBezTo>
                    <a:pt x="0" y="4957"/>
                    <a:pt x="0" y="9550"/>
                    <a:pt x="4909" y="12384"/>
                  </a:cubicBezTo>
                  <a:cubicBezTo>
                    <a:pt x="7363" y="13801"/>
                    <a:pt x="10578" y="14509"/>
                    <a:pt x="13794" y="14509"/>
                  </a:cubicBezTo>
                  <a:cubicBezTo>
                    <a:pt x="17009" y="14509"/>
                    <a:pt x="20224" y="13801"/>
                    <a:pt x="22678" y="12384"/>
                  </a:cubicBezTo>
                  <a:cubicBezTo>
                    <a:pt x="27585" y="9550"/>
                    <a:pt x="27585" y="4957"/>
                    <a:pt x="22678" y="2125"/>
                  </a:cubicBezTo>
                  <a:cubicBezTo>
                    <a:pt x="20224" y="708"/>
                    <a:pt x="17008" y="0"/>
                    <a:pt x="13792" y="0"/>
                  </a:cubicBez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4"/>
            <p:cNvSpPr/>
            <p:nvPr/>
          </p:nvSpPr>
          <p:spPr>
            <a:xfrm>
              <a:off x="993375" y="2814600"/>
              <a:ext cx="206925" cy="300225"/>
            </a:xfrm>
            <a:custGeom>
              <a:rect b="b" l="l" r="r" t="t"/>
              <a:pathLst>
                <a:path extrusionOk="0" h="12009" w="8277">
                  <a:moveTo>
                    <a:pt x="5498" y="0"/>
                  </a:moveTo>
                  <a:cubicBezTo>
                    <a:pt x="4233" y="62"/>
                    <a:pt x="3339" y="360"/>
                    <a:pt x="2432" y="1272"/>
                  </a:cubicBezTo>
                  <a:cubicBezTo>
                    <a:pt x="1766" y="1942"/>
                    <a:pt x="277" y="6902"/>
                    <a:pt x="130" y="8963"/>
                  </a:cubicBezTo>
                  <a:cubicBezTo>
                    <a:pt x="1" y="10771"/>
                    <a:pt x="1541" y="12009"/>
                    <a:pt x="3313" y="12009"/>
                  </a:cubicBezTo>
                  <a:cubicBezTo>
                    <a:pt x="3560" y="12009"/>
                    <a:pt x="3811" y="11985"/>
                    <a:pt x="4063" y="11935"/>
                  </a:cubicBezTo>
                  <a:cubicBezTo>
                    <a:pt x="5964" y="11559"/>
                    <a:pt x="8277" y="7920"/>
                    <a:pt x="8228" y="6328"/>
                  </a:cubicBezTo>
                  <a:cubicBezTo>
                    <a:pt x="8178" y="4735"/>
                    <a:pt x="5498" y="0"/>
                    <a:pt x="549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4"/>
            <p:cNvSpPr/>
            <p:nvPr/>
          </p:nvSpPr>
          <p:spPr>
            <a:xfrm>
              <a:off x="1020925" y="2806900"/>
              <a:ext cx="157650" cy="104850"/>
            </a:xfrm>
            <a:custGeom>
              <a:rect b="b" l="l" r="r" t="t"/>
              <a:pathLst>
                <a:path extrusionOk="0" h="4194" w="6306">
                  <a:moveTo>
                    <a:pt x="4904" y="1"/>
                  </a:moveTo>
                  <a:cubicBezTo>
                    <a:pt x="4757" y="1"/>
                    <a:pt x="4587" y="10"/>
                    <a:pt x="4389" y="29"/>
                  </a:cubicBezTo>
                  <a:cubicBezTo>
                    <a:pt x="2313" y="238"/>
                    <a:pt x="1462" y="927"/>
                    <a:pt x="1125" y="1379"/>
                  </a:cubicBezTo>
                  <a:cubicBezTo>
                    <a:pt x="787" y="1832"/>
                    <a:pt x="263" y="3119"/>
                    <a:pt x="132" y="3653"/>
                  </a:cubicBezTo>
                  <a:cubicBezTo>
                    <a:pt x="0" y="4188"/>
                    <a:pt x="206" y="4193"/>
                    <a:pt x="206" y="4193"/>
                  </a:cubicBezTo>
                  <a:cubicBezTo>
                    <a:pt x="852" y="2288"/>
                    <a:pt x="1689" y="1279"/>
                    <a:pt x="1689" y="1279"/>
                  </a:cubicBezTo>
                  <a:cubicBezTo>
                    <a:pt x="1863" y="1225"/>
                    <a:pt x="2014" y="1204"/>
                    <a:pt x="2146" y="1204"/>
                  </a:cubicBezTo>
                  <a:cubicBezTo>
                    <a:pt x="2616" y="1204"/>
                    <a:pt x="2826" y="1476"/>
                    <a:pt x="2826" y="1476"/>
                  </a:cubicBezTo>
                  <a:lnTo>
                    <a:pt x="5584" y="815"/>
                  </a:lnTo>
                  <a:cubicBezTo>
                    <a:pt x="5584" y="815"/>
                    <a:pt x="6305" y="1"/>
                    <a:pt x="490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4"/>
            <p:cNvSpPr/>
            <p:nvPr/>
          </p:nvSpPr>
          <p:spPr>
            <a:xfrm>
              <a:off x="1191425" y="2814600"/>
              <a:ext cx="406850" cy="314000"/>
            </a:xfrm>
            <a:custGeom>
              <a:rect b="b" l="l" r="r" t="t"/>
              <a:pathLst>
                <a:path extrusionOk="0" h="12560" w="16274">
                  <a:moveTo>
                    <a:pt x="1198" y="0"/>
                  </a:moveTo>
                  <a:cubicBezTo>
                    <a:pt x="1148" y="0"/>
                    <a:pt x="1098" y="2"/>
                    <a:pt x="1048" y="5"/>
                  </a:cubicBezTo>
                  <a:cubicBezTo>
                    <a:pt x="331" y="56"/>
                    <a:pt x="0" y="462"/>
                    <a:pt x="669" y="1808"/>
                  </a:cubicBezTo>
                  <a:cubicBezTo>
                    <a:pt x="1335" y="3157"/>
                    <a:pt x="2709" y="5573"/>
                    <a:pt x="4057" y="7116"/>
                  </a:cubicBezTo>
                  <a:cubicBezTo>
                    <a:pt x="4712" y="7865"/>
                    <a:pt x="5786" y="8988"/>
                    <a:pt x="7551" y="10003"/>
                  </a:cubicBezTo>
                  <a:cubicBezTo>
                    <a:pt x="8782" y="10712"/>
                    <a:pt x="9871" y="11133"/>
                    <a:pt x="11231" y="11549"/>
                  </a:cubicBezTo>
                  <a:cubicBezTo>
                    <a:pt x="11601" y="11661"/>
                    <a:pt x="11848" y="11836"/>
                    <a:pt x="12530" y="12135"/>
                  </a:cubicBezTo>
                  <a:cubicBezTo>
                    <a:pt x="13109" y="12390"/>
                    <a:pt x="13817" y="12559"/>
                    <a:pt x="14396" y="12559"/>
                  </a:cubicBezTo>
                  <a:cubicBezTo>
                    <a:pt x="14498" y="12559"/>
                    <a:pt x="14596" y="12554"/>
                    <a:pt x="14688" y="12543"/>
                  </a:cubicBezTo>
                  <a:cubicBezTo>
                    <a:pt x="15307" y="12470"/>
                    <a:pt x="15519" y="12346"/>
                    <a:pt x="15557" y="12216"/>
                  </a:cubicBezTo>
                  <a:cubicBezTo>
                    <a:pt x="15607" y="12050"/>
                    <a:pt x="15477" y="11952"/>
                    <a:pt x="15191" y="11952"/>
                  </a:cubicBezTo>
                  <a:cubicBezTo>
                    <a:pt x="15092" y="11952"/>
                    <a:pt x="14971" y="11958"/>
                    <a:pt x="14830" y="11958"/>
                  </a:cubicBezTo>
                  <a:cubicBezTo>
                    <a:pt x="14563" y="11958"/>
                    <a:pt x="14228" y="11936"/>
                    <a:pt x="13845" y="11813"/>
                  </a:cubicBezTo>
                  <a:lnTo>
                    <a:pt x="13845" y="11813"/>
                  </a:lnTo>
                  <a:cubicBezTo>
                    <a:pt x="13845" y="11813"/>
                    <a:pt x="14246" y="11832"/>
                    <a:pt x="14598" y="11832"/>
                  </a:cubicBezTo>
                  <a:cubicBezTo>
                    <a:pt x="14687" y="11832"/>
                    <a:pt x="14772" y="11831"/>
                    <a:pt x="14847" y="11828"/>
                  </a:cubicBezTo>
                  <a:cubicBezTo>
                    <a:pt x="15223" y="11811"/>
                    <a:pt x="15586" y="11739"/>
                    <a:pt x="15833" y="11656"/>
                  </a:cubicBezTo>
                  <a:cubicBezTo>
                    <a:pt x="16140" y="11552"/>
                    <a:pt x="16274" y="11093"/>
                    <a:pt x="15987" y="11084"/>
                  </a:cubicBezTo>
                  <a:cubicBezTo>
                    <a:pt x="15974" y="11084"/>
                    <a:pt x="15962" y="11084"/>
                    <a:pt x="15949" y="11084"/>
                  </a:cubicBezTo>
                  <a:cubicBezTo>
                    <a:pt x="15677" y="11084"/>
                    <a:pt x="15448" y="11152"/>
                    <a:pt x="14916" y="11166"/>
                  </a:cubicBezTo>
                  <a:cubicBezTo>
                    <a:pt x="14875" y="11168"/>
                    <a:pt x="14834" y="11168"/>
                    <a:pt x="14794" y="11168"/>
                  </a:cubicBezTo>
                  <a:cubicBezTo>
                    <a:pt x="14539" y="11168"/>
                    <a:pt x="14284" y="11141"/>
                    <a:pt x="14033" y="11089"/>
                  </a:cubicBezTo>
                  <a:cubicBezTo>
                    <a:pt x="14033" y="11089"/>
                    <a:pt x="14638" y="11043"/>
                    <a:pt x="15134" y="10906"/>
                  </a:cubicBezTo>
                  <a:cubicBezTo>
                    <a:pt x="15632" y="10770"/>
                    <a:pt x="15809" y="10612"/>
                    <a:pt x="15921" y="10501"/>
                  </a:cubicBezTo>
                  <a:cubicBezTo>
                    <a:pt x="16025" y="10397"/>
                    <a:pt x="16025" y="10138"/>
                    <a:pt x="15732" y="10138"/>
                  </a:cubicBezTo>
                  <a:cubicBezTo>
                    <a:pt x="15712" y="10138"/>
                    <a:pt x="15690" y="10140"/>
                    <a:pt x="15667" y="10142"/>
                  </a:cubicBezTo>
                  <a:cubicBezTo>
                    <a:pt x="15367" y="10175"/>
                    <a:pt x="15005" y="10337"/>
                    <a:pt x="14449" y="10337"/>
                  </a:cubicBezTo>
                  <a:cubicBezTo>
                    <a:pt x="14409" y="10337"/>
                    <a:pt x="14368" y="10336"/>
                    <a:pt x="14326" y="10334"/>
                  </a:cubicBezTo>
                  <a:cubicBezTo>
                    <a:pt x="13871" y="10313"/>
                    <a:pt x="13554" y="10236"/>
                    <a:pt x="13616" y="10171"/>
                  </a:cubicBezTo>
                  <a:cubicBezTo>
                    <a:pt x="13679" y="10105"/>
                    <a:pt x="13946" y="10135"/>
                    <a:pt x="14306" y="9968"/>
                  </a:cubicBezTo>
                  <a:cubicBezTo>
                    <a:pt x="14650" y="9810"/>
                    <a:pt x="14892" y="9449"/>
                    <a:pt x="14789" y="9263"/>
                  </a:cubicBezTo>
                  <a:cubicBezTo>
                    <a:pt x="14750" y="9195"/>
                    <a:pt x="14723" y="9169"/>
                    <a:pt x="14686" y="9169"/>
                  </a:cubicBezTo>
                  <a:cubicBezTo>
                    <a:pt x="14621" y="9169"/>
                    <a:pt x="14525" y="9247"/>
                    <a:pt x="14286" y="9315"/>
                  </a:cubicBezTo>
                  <a:cubicBezTo>
                    <a:pt x="13906" y="9424"/>
                    <a:pt x="13537" y="9377"/>
                    <a:pt x="13014" y="9571"/>
                  </a:cubicBezTo>
                  <a:cubicBezTo>
                    <a:pt x="12555" y="9743"/>
                    <a:pt x="12251" y="9840"/>
                    <a:pt x="11795" y="9878"/>
                  </a:cubicBezTo>
                  <a:cubicBezTo>
                    <a:pt x="11778" y="9879"/>
                    <a:pt x="11761" y="9880"/>
                    <a:pt x="11743" y="9880"/>
                  </a:cubicBezTo>
                  <a:cubicBezTo>
                    <a:pt x="11244" y="9880"/>
                    <a:pt x="9959" y="9380"/>
                    <a:pt x="8834" y="8739"/>
                  </a:cubicBezTo>
                  <a:cubicBezTo>
                    <a:pt x="7457" y="7955"/>
                    <a:pt x="6029" y="6511"/>
                    <a:pt x="5496" y="5803"/>
                  </a:cubicBezTo>
                  <a:cubicBezTo>
                    <a:pt x="4346" y="4274"/>
                    <a:pt x="3115" y="1979"/>
                    <a:pt x="2739" y="1148"/>
                  </a:cubicBezTo>
                  <a:cubicBezTo>
                    <a:pt x="2325" y="235"/>
                    <a:pt x="1760" y="0"/>
                    <a:pt x="1198" y="0"/>
                  </a:cubicBezTo>
                  <a:close/>
                </a:path>
              </a:pathLst>
            </a:custGeom>
            <a:solidFill>
              <a:srgbClr val="BD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4"/>
            <p:cNvSpPr/>
            <p:nvPr/>
          </p:nvSpPr>
          <p:spPr>
            <a:xfrm>
              <a:off x="1123050" y="3683875"/>
              <a:ext cx="137700" cy="115050"/>
            </a:xfrm>
            <a:custGeom>
              <a:rect b="b" l="l" r="r" t="t"/>
              <a:pathLst>
                <a:path extrusionOk="0" h="4602" w="5508">
                  <a:moveTo>
                    <a:pt x="532" y="0"/>
                  </a:moveTo>
                  <a:cubicBezTo>
                    <a:pt x="532" y="0"/>
                    <a:pt x="426" y="388"/>
                    <a:pt x="291" y="699"/>
                  </a:cubicBezTo>
                  <a:cubicBezTo>
                    <a:pt x="154" y="1008"/>
                    <a:pt x="0" y="1532"/>
                    <a:pt x="19" y="1805"/>
                  </a:cubicBezTo>
                  <a:cubicBezTo>
                    <a:pt x="39" y="2075"/>
                    <a:pt x="602" y="2540"/>
                    <a:pt x="1008" y="2657"/>
                  </a:cubicBezTo>
                  <a:cubicBezTo>
                    <a:pt x="1415" y="2774"/>
                    <a:pt x="1992" y="3312"/>
                    <a:pt x="2182" y="3646"/>
                  </a:cubicBezTo>
                  <a:cubicBezTo>
                    <a:pt x="2455" y="4125"/>
                    <a:pt x="3307" y="4576"/>
                    <a:pt x="3897" y="4596"/>
                  </a:cubicBezTo>
                  <a:cubicBezTo>
                    <a:pt x="3985" y="4599"/>
                    <a:pt x="4074" y="4601"/>
                    <a:pt x="4164" y="4601"/>
                  </a:cubicBezTo>
                  <a:cubicBezTo>
                    <a:pt x="4676" y="4601"/>
                    <a:pt x="5186" y="4546"/>
                    <a:pt x="5333" y="4364"/>
                  </a:cubicBezTo>
                  <a:cubicBezTo>
                    <a:pt x="5507" y="4150"/>
                    <a:pt x="5354" y="3860"/>
                    <a:pt x="4268" y="2812"/>
                  </a:cubicBezTo>
                  <a:cubicBezTo>
                    <a:pt x="3180" y="1766"/>
                    <a:pt x="2445" y="1120"/>
                    <a:pt x="2182" y="259"/>
                  </a:cubicBezTo>
                  <a:lnTo>
                    <a:pt x="532" y="0"/>
                  </a:lnTo>
                  <a:close/>
                </a:path>
              </a:pathLst>
            </a:custGeom>
            <a:solidFill>
              <a:srgbClr val="2D2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4"/>
            <p:cNvSpPr/>
            <p:nvPr/>
          </p:nvSpPr>
          <p:spPr>
            <a:xfrm>
              <a:off x="1081600" y="3764200"/>
              <a:ext cx="65875" cy="144975"/>
            </a:xfrm>
            <a:custGeom>
              <a:rect b="b" l="l" r="r" t="t"/>
              <a:pathLst>
                <a:path extrusionOk="0" h="5799" w="2635">
                  <a:moveTo>
                    <a:pt x="487" y="0"/>
                  </a:moveTo>
                  <a:cubicBezTo>
                    <a:pt x="358" y="331"/>
                    <a:pt x="115" y="516"/>
                    <a:pt x="183" y="1387"/>
                  </a:cubicBezTo>
                  <a:cubicBezTo>
                    <a:pt x="250" y="2256"/>
                    <a:pt x="173" y="2603"/>
                    <a:pt x="88" y="3313"/>
                  </a:cubicBezTo>
                  <a:cubicBezTo>
                    <a:pt x="1" y="4023"/>
                    <a:pt x="363" y="4999"/>
                    <a:pt x="704" y="5452"/>
                  </a:cubicBezTo>
                  <a:cubicBezTo>
                    <a:pt x="863" y="5664"/>
                    <a:pt x="1151" y="5798"/>
                    <a:pt x="1442" y="5798"/>
                  </a:cubicBezTo>
                  <a:cubicBezTo>
                    <a:pt x="1774" y="5798"/>
                    <a:pt x="2112" y="5624"/>
                    <a:pt x="2268" y="5195"/>
                  </a:cubicBezTo>
                  <a:cubicBezTo>
                    <a:pt x="2564" y="4388"/>
                    <a:pt x="2634" y="3706"/>
                    <a:pt x="2427" y="2894"/>
                  </a:cubicBezTo>
                  <a:cubicBezTo>
                    <a:pt x="2221" y="2082"/>
                    <a:pt x="2495" y="1462"/>
                    <a:pt x="2358" y="919"/>
                  </a:cubicBezTo>
                  <a:cubicBezTo>
                    <a:pt x="2282" y="602"/>
                    <a:pt x="2171" y="294"/>
                    <a:pt x="2031" y="0"/>
                  </a:cubicBezTo>
                  <a:close/>
                </a:path>
              </a:pathLst>
            </a:custGeom>
            <a:solidFill>
              <a:srgbClr val="2D2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4"/>
            <p:cNvSpPr/>
            <p:nvPr/>
          </p:nvSpPr>
          <p:spPr>
            <a:xfrm>
              <a:off x="1051025" y="3150300"/>
              <a:ext cx="238925" cy="619525"/>
            </a:xfrm>
            <a:custGeom>
              <a:rect b="b" l="l" r="r" t="t"/>
              <a:pathLst>
                <a:path extrusionOk="0" h="24781" w="9557">
                  <a:moveTo>
                    <a:pt x="5082" y="4174"/>
                  </a:moveTo>
                  <a:lnTo>
                    <a:pt x="5329" y="4244"/>
                  </a:lnTo>
                  <a:lnTo>
                    <a:pt x="5902" y="11350"/>
                  </a:lnTo>
                  <a:cubicBezTo>
                    <a:pt x="5902" y="11350"/>
                    <a:pt x="5115" y="12608"/>
                    <a:pt x="4784" y="13891"/>
                  </a:cubicBezTo>
                  <a:cubicBezTo>
                    <a:pt x="4518" y="14925"/>
                    <a:pt x="3791" y="19129"/>
                    <a:pt x="3518" y="20725"/>
                  </a:cubicBezTo>
                  <a:lnTo>
                    <a:pt x="3518" y="20725"/>
                  </a:lnTo>
                  <a:cubicBezTo>
                    <a:pt x="3596" y="19718"/>
                    <a:pt x="3684" y="18715"/>
                    <a:pt x="3769" y="17998"/>
                  </a:cubicBezTo>
                  <a:cubicBezTo>
                    <a:pt x="4026" y="15830"/>
                    <a:pt x="4111" y="14249"/>
                    <a:pt x="4335" y="12981"/>
                  </a:cubicBezTo>
                  <a:cubicBezTo>
                    <a:pt x="4614" y="11402"/>
                    <a:pt x="5082" y="4174"/>
                    <a:pt x="5082" y="4174"/>
                  </a:cubicBezTo>
                  <a:close/>
                  <a:moveTo>
                    <a:pt x="8804" y="1"/>
                  </a:moveTo>
                  <a:lnTo>
                    <a:pt x="596" y="420"/>
                  </a:lnTo>
                  <a:cubicBezTo>
                    <a:pt x="1" y="2975"/>
                    <a:pt x="788" y="7020"/>
                    <a:pt x="915" y="9115"/>
                  </a:cubicBezTo>
                  <a:cubicBezTo>
                    <a:pt x="1042" y="11211"/>
                    <a:pt x="1227" y="13649"/>
                    <a:pt x="1227" y="13649"/>
                  </a:cubicBezTo>
                  <a:cubicBezTo>
                    <a:pt x="1227" y="13649"/>
                    <a:pt x="587" y="15861"/>
                    <a:pt x="619" y="17564"/>
                  </a:cubicBezTo>
                  <a:cubicBezTo>
                    <a:pt x="653" y="19373"/>
                    <a:pt x="1710" y="24556"/>
                    <a:pt x="1710" y="24556"/>
                  </a:cubicBezTo>
                  <a:cubicBezTo>
                    <a:pt x="1710" y="24556"/>
                    <a:pt x="2011" y="24780"/>
                    <a:pt x="2468" y="24780"/>
                  </a:cubicBezTo>
                  <a:cubicBezTo>
                    <a:pt x="2697" y="24780"/>
                    <a:pt x="2965" y="24724"/>
                    <a:pt x="3254" y="24556"/>
                  </a:cubicBezTo>
                  <a:cubicBezTo>
                    <a:pt x="3254" y="24556"/>
                    <a:pt x="3344" y="23061"/>
                    <a:pt x="3467" y="21397"/>
                  </a:cubicBezTo>
                  <a:lnTo>
                    <a:pt x="3467" y="21397"/>
                  </a:lnTo>
                  <a:cubicBezTo>
                    <a:pt x="3596" y="21518"/>
                    <a:pt x="3944" y="21798"/>
                    <a:pt x="4404" y="21798"/>
                  </a:cubicBezTo>
                  <a:cubicBezTo>
                    <a:pt x="4605" y="21798"/>
                    <a:pt x="4827" y="21745"/>
                    <a:pt x="5062" y="21602"/>
                  </a:cubicBezTo>
                  <a:cubicBezTo>
                    <a:pt x="5062" y="21602"/>
                    <a:pt x="8575" y="13263"/>
                    <a:pt x="9016" y="12500"/>
                  </a:cubicBezTo>
                  <a:cubicBezTo>
                    <a:pt x="9486" y="11686"/>
                    <a:pt x="9556" y="2231"/>
                    <a:pt x="88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4"/>
            <p:cNvSpPr/>
            <p:nvPr/>
          </p:nvSpPr>
          <p:spPr>
            <a:xfrm>
              <a:off x="1178100" y="3229700"/>
              <a:ext cx="61050" cy="184775"/>
            </a:xfrm>
            <a:custGeom>
              <a:rect b="b" l="l" r="r" t="t"/>
              <a:pathLst>
                <a:path extrusionOk="0" h="7391" w="2442">
                  <a:moveTo>
                    <a:pt x="2441" y="1"/>
                  </a:moveTo>
                  <a:lnTo>
                    <a:pt x="2441" y="1"/>
                  </a:lnTo>
                  <a:cubicBezTo>
                    <a:pt x="1705" y="487"/>
                    <a:pt x="0" y="998"/>
                    <a:pt x="0" y="998"/>
                  </a:cubicBezTo>
                  <a:lnTo>
                    <a:pt x="246" y="1068"/>
                  </a:lnTo>
                  <a:lnTo>
                    <a:pt x="757" y="7391"/>
                  </a:lnTo>
                  <a:cubicBezTo>
                    <a:pt x="757" y="7391"/>
                    <a:pt x="649" y="1331"/>
                    <a:pt x="1065" y="1048"/>
                  </a:cubicBezTo>
                  <a:cubicBezTo>
                    <a:pt x="1481" y="768"/>
                    <a:pt x="2441" y="1"/>
                    <a:pt x="2441" y="1"/>
                  </a:cubicBezTo>
                  <a:close/>
                </a:path>
              </a:pathLst>
            </a:custGeom>
            <a:solidFill>
              <a:srgbClr val="AACA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4"/>
            <p:cNvSpPr/>
            <p:nvPr/>
          </p:nvSpPr>
          <p:spPr>
            <a:xfrm>
              <a:off x="1094525" y="2763600"/>
              <a:ext cx="148100" cy="155575"/>
            </a:xfrm>
            <a:custGeom>
              <a:rect b="b" l="l" r="r" t="t"/>
              <a:pathLst>
                <a:path extrusionOk="0" h="6223" w="5924">
                  <a:moveTo>
                    <a:pt x="1360" y="0"/>
                  </a:moveTo>
                  <a:cubicBezTo>
                    <a:pt x="1360" y="0"/>
                    <a:pt x="1494" y="2401"/>
                    <a:pt x="1450" y="2577"/>
                  </a:cubicBezTo>
                  <a:cubicBezTo>
                    <a:pt x="1405" y="2754"/>
                    <a:pt x="506" y="2921"/>
                    <a:pt x="254" y="3131"/>
                  </a:cubicBezTo>
                  <a:cubicBezTo>
                    <a:pt x="0" y="3340"/>
                    <a:pt x="1551" y="5780"/>
                    <a:pt x="2343" y="6142"/>
                  </a:cubicBezTo>
                  <a:cubicBezTo>
                    <a:pt x="2462" y="6197"/>
                    <a:pt x="2619" y="6223"/>
                    <a:pt x="2800" y="6223"/>
                  </a:cubicBezTo>
                  <a:cubicBezTo>
                    <a:pt x="3821" y="6223"/>
                    <a:pt x="5614" y="5409"/>
                    <a:pt x="5763" y="4373"/>
                  </a:cubicBezTo>
                  <a:cubicBezTo>
                    <a:pt x="5923" y="3250"/>
                    <a:pt x="5066" y="2375"/>
                    <a:pt x="4737" y="2069"/>
                  </a:cubicBezTo>
                  <a:cubicBezTo>
                    <a:pt x="4652" y="2050"/>
                    <a:pt x="4547" y="2045"/>
                    <a:pt x="4444" y="2045"/>
                  </a:cubicBezTo>
                  <a:cubicBezTo>
                    <a:pt x="4324" y="2045"/>
                    <a:pt x="4206" y="2052"/>
                    <a:pt x="4128" y="2052"/>
                  </a:cubicBezTo>
                  <a:cubicBezTo>
                    <a:pt x="4100" y="2052"/>
                    <a:pt x="4076" y="2051"/>
                    <a:pt x="4060" y="2049"/>
                  </a:cubicBezTo>
                  <a:lnTo>
                    <a:pt x="3992" y="884"/>
                  </a:lnTo>
                  <a:cubicBezTo>
                    <a:pt x="2919" y="538"/>
                    <a:pt x="1360" y="0"/>
                    <a:pt x="1360" y="0"/>
                  </a:cubicBezTo>
                  <a:close/>
                </a:path>
              </a:pathLst>
            </a:custGeom>
            <a:solidFill>
              <a:srgbClr val="BD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4"/>
            <p:cNvSpPr/>
            <p:nvPr/>
          </p:nvSpPr>
          <p:spPr>
            <a:xfrm>
              <a:off x="1071250" y="2814625"/>
              <a:ext cx="237875" cy="227200"/>
            </a:xfrm>
            <a:custGeom>
              <a:rect b="b" l="l" r="r" t="t"/>
              <a:pathLst>
                <a:path extrusionOk="0" h="9088" w="9515">
                  <a:moveTo>
                    <a:pt x="5472" y="0"/>
                  </a:moveTo>
                  <a:cubicBezTo>
                    <a:pt x="5359" y="0"/>
                    <a:pt x="5249" y="4"/>
                    <a:pt x="5168" y="9"/>
                  </a:cubicBezTo>
                  <a:cubicBezTo>
                    <a:pt x="5168" y="9"/>
                    <a:pt x="5840" y="606"/>
                    <a:pt x="6172" y="1368"/>
                  </a:cubicBezTo>
                  <a:cubicBezTo>
                    <a:pt x="6478" y="2066"/>
                    <a:pt x="6248" y="2796"/>
                    <a:pt x="5660" y="3055"/>
                  </a:cubicBezTo>
                  <a:cubicBezTo>
                    <a:pt x="5390" y="3174"/>
                    <a:pt x="5143" y="3233"/>
                    <a:pt x="4909" y="3233"/>
                  </a:cubicBezTo>
                  <a:cubicBezTo>
                    <a:pt x="4401" y="3233"/>
                    <a:pt x="3953" y="2958"/>
                    <a:pt x="3459" y="2424"/>
                  </a:cubicBezTo>
                  <a:cubicBezTo>
                    <a:pt x="2968" y="1894"/>
                    <a:pt x="2734" y="1209"/>
                    <a:pt x="1954" y="768"/>
                  </a:cubicBezTo>
                  <a:cubicBezTo>
                    <a:pt x="1279" y="870"/>
                    <a:pt x="331" y="1239"/>
                    <a:pt x="224" y="1607"/>
                  </a:cubicBezTo>
                  <a:cubicBezTo>
                    <a:pt x="99" y="2038"/>
                    <a:pt x="1" y="4058"/>
                    <a:pt x="580" y="5605"/>
                  </a:cubicBezTo>
                  <a:cubicBezTo>
                    <a:pt x="1158" y="7152"/>
                    <a:pt x="1838" y="8201"/>
                    <a:pt x="2173" y="8870"/>
                  </a:cubicBezTo>
                  <a:cubicBezTo>
                    <a:pt x="2173" y="8870"/>
                    <a:pt x="2872" y="9088"/>
                    <a:pt x="3877" y="9088"/>
                  </a:cubicBezTo>
                  <a:cubicBezTo>
                    <a:pt x="4792" y="9088"/>
                    <a:pt x="5961" y="8907"/>
                    <a:pt x="7085" y="8215"/>
                  </a:cubicBezTo>
                  <a:cubicBezTo>
                    <a:pt x="7085" y="8215"/>
                    <a:pt x="7324" y="6957"/>
                    <a:pt x="7337" y="6071"/>
                  </a:cubicBezTo>
                  <a:cubicBezTo>
                    <a:pt x="9514" y="4183"/>
                    <a:pt x="7666" y="1841"/>
                    <a:pt x="5830" y="19"/>
                  </a:cubicBezTo>
                  <a:cubicBezTo>
                    <a:pt x="5735" y="5"/>
                    <a:pt x="5602" y="0"/>
                    <a:pt x="5472" y="0"/>
                  </a:cubicBezTo>
                  <a:close/>
                </a:path>
              </a:pathLst>
            </a:custGeom>
            <a:solidFill>
              <a:srgbClr val="F5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4"/>
            <p:cNvSpPr/>
            <p:nvPr/>
          </p:nvSpPr>
          <p:spPr>
            <a:xfrm>
              <a:off x="1096400" y="2828000"/>
              <a:ext cx="71525" cy="199700"/>
            </a:xfrm>
            <a:custGeom>
              <a:rect b="b" l="l" r="r" t="t"/>
              <a:pathLst>
                <a:path extrusionOk="0" h="7988" w="2861">
                  <a:moveTo>
                    <a:pt x="1375" y="1"/>
                  </a:moveTo>
                  <a:cubicBezTo>
                    <a:pt x="460" y="1"/>
                    <a:pt x="0" y="527"/>
                    <a:pt x="0" y="527"/>
                  </a:cubicBezTo>
                  <a:cubicBezTo>
                    <a:pt x="590" y="706"/>
                    <a:pt x="1247" y="1626"/>
                    <a:pt x="1285" y="3646"/>
                  </a:cubicBezTo>
                  <a:cubicBezTo>
                    <a:pt x="1315" y="5287"/>
                    <a:pt x="151" y="6544"/>
                    <a:pt x="151" y="6544"/>
                  </a:cubicBezTo>
                  <a:lnTo>
                    <a:pt x="802" y="7987"/>
                  </a:lnTo>
                  <a:cubicBezTo>
                    <a:pt x="802" y="7987"/>
                    <a:pt x="2625" y="6234"/>
                    <a:pt x="2745" y="3646"/>
                  </a:cubicBezTo>
                  <a:cubicBezTo>
                    <a:pt x="2861" y="1142"/>
                    <a:pt x="1375" y="1"/>
                    <a:pt x="137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4"/>
            <p:cNvSpPr/>
            <p:nvPr/>
          </p:nvSpPr>
          <p:spPr>
            <a:xfrm>
              <a:off x="1128525" y="2763600"/>
              <a:ext cx="67175" cy="57425"/>
            </a:xfrm>
            <a:custGeom>
              <a:rect b="b" l="l" r="r" t="t"/>
              <a:pathLst>
                <a:path extrusionOk="0" h="2297" w="2687">
                  <a:moveTo>
                    <a:pt x="0" y="0"/>
                  </a:moveTo>
                  <a:cubicBezTo>
                    <a:pt x="0" y="0"/>
                    <a:pt x="22" y="435"/>
                    <a:pt x="35" y="754"/>
                  </a:cubicBezTo>
                  <a:cubicBezTo>
                    <a:pt x="35" y="754"/>
                    <a:pt x="112" y="1574"/>
                    <a:pt x="1467" y="2216"/>
                  </a:cubicBezTo>
                  <a:cubicBezTo>
                    <a:pt x="1558" y="2258"/>
                    <a:pt x="1743" y="2297"/>
                    <a:pt x="1943" y="2297"/>
                  </a:cubicBezTo>
                  <a:cubicBezTo>
                    <a:pt x="2272" y="2297"/>
                    <a:pt x="2640" y="2192"/>
                    <a:pt x="2687" y="1827"/>
                  </a:cubicBezTo>
                  <a:lnTo>
                    <a:pt x="2632" y="884"/>
                  </a:lnTo>
                  <a:lnTo>
                    <a:pt x="1868" y="634"/>
                  </a:lnTo>
                  <a:lnTo>
                    <a:pt x="0" y="0"/>
                  </a:lnTo>
                  <a:close/>
                </a:path>
              </a:pathLst>
            </a:custGeom>
            <a:solidFill>
              <a:srgbClr val="A6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4"/>
            <p:cNvSpPr/>
            <p:nvPr/>
          </p:nvSpPr>
          <p:spPr>
            <a:xfrm>
              <a:off x="1092725" y="2623850"/>
              <a:ext cx="156625" cy="183800"/>
            </a:xfrm>
            <a:custGeom>
              <a:rect b="b" l="l" r="r" t="t"/>
              <a:pathLst>
                <a:path extrusionOk="0" h="7352" w="6265">
                  <a:moveTo>
                    <a:pt x="3156" y="0"/>
                  </a:moveTo>
                  <a:cubicBezTo>
                    <a:pt x="3101" y="0"/>
                    <a:pt x="3044" y="2"/>
                    <a:pt x="2988" y="5"/>
                  </a:cubicBezTo>
                  <a:cubicBezTo>
                    <a:pt x="1295" y="99"/>
                    <a:pt x="0" y="1547"/>
                    <a:pt x="94" y="3240"/>
                  </a:cubicBezTo>
                  <a:cubicBezTo>
                    <a:pt x="149" y="4229"/>
                    <a:pt x="674" y="5069"/>
                    <a:pt x="1432" y="5590"/>
                  </a:cubicBezTo>
                  <a:cubicBezTo>
                    <a:pt x="1432" y="5590"/>
                    <a:pt x="1576" y="6147"/>
                    <a:pt x="1674" y="6264"/>
                  </a:cubicBezTo>
                  <a:cubicBezTo>
                    <a:pt x="2238" y="6922"/>
                    <a:pt x="3733" y="7343"/>
                    <a:pt x="4227" y="7351"/>
                  </a:cubicBezTo>
                  <a:cubicBezTo>
                    <a:pt x="4231" y="7351"/>
                    <a:pt x="4234" y="7352"/>
                    <a:pt x="4238" y="7352"/>
                  </a:cubicBezTo>
                  <a:cubicBezTo>
                    <a:pt x="4660" y="7352"/>
                    <a:pt x="5028" y="6955"/>
                    <a:pt x="5425" y="6299"/>
                  </a:cubicBezTo>
                  <a:cubicBezTo>
                    <a:pt x="6264" y="4920"/>
                    <a:pt x="6057" y="3390"/>
                    <a:pt x="5927" y="2628"/>
                  </a:cubicBezTo>
                  <a:cubicBezTo>
                    <a:pt x="5698" y="1139"/>
                    <a:pt x="4656" y="0"/>
                    <a:pt x="3156" y="0"/>
                  </a:cubicBezTo>
                  <a:close/>
                </a:path>
              </a:pathLst>
            </a:custGeom>
            <a:solidFill>
              <a:srgbClr val="BD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4"/>
            <p:cNvSpPr/>
            <p:nvPr/>
          </p:nvSpPr>
          <p:spPr>
            <a:xfrm>
              <a:off x="1092550" y="2623825"/>
              <a:ext cx="142600" cy="139800"/>
            </a:xfrm>
            <a:custGeom>
              <a:rect b="b" l="l" r="r" t="t"/>
              <a:pathLst>
                <a:path extrusionOk="0" h="5592" w="5704">
                  <a:moveTo>
                    <a:pt x="3166" y="1"/>
                  </a:moveTo>
                  <a:cubicBezTo>
                    <a:pt x="2956" y="1"/>
                    <a:pt x="2741" y="22"/>
                    <a:pt x="2524" y="68"/>
                  </a:cubicBezTo>
                  <a:cubicBezTo>
                    <a:pt x="1229" y="337"/>
                    <a:pt x="230" y="1460"/>
                    <a:pt x="109" y="2778"/>
                  </a:cubicBezTo>
                  <a:cubicBezTo>
                    <a:pt x="1" y="3964"/>
                    <a:pt x="567" y="4992"/>
                    <a:pt x="1439" y="5591"/>
                  </a:cubicBezTo>
                  <a:cubicBezTo>
                    <a:pt x="1406" y="5486"/>
                    <a:pt x="600" y="4288"/>
                    <a:pt x="1426" y="4023"/>
                  </a:cubicBezTo>
                  <a:lnTo>
                    <a:pt x="1426" y="4023"/>
                  </a:lnTo>
                  <a:cubicBezTo>
                    <a:pt x="1558" y="4175"/>
                    <a:pt x="1593" y="4409"/>
                    <a:pt x="1598" y="4651"/>
                  </a:cubicBezTo>
                  <a:cubicBezTo>
                    <a:pt x="1598" y="4651"/>
                    <a:pt x="2007" y="4612"/>
                    <a:pt x="1915" y="4133"/>
                  </a:cubicBezTo>
                  <a:cubicBezTo>
                    <a:pt x="1890" y="3999"/>
                    <a:pt x="1867" y="3876"/>
                    <a:pt x="1845" y="3765"/>
                  </a:cubicBezTo>
                  <a:cubicBezTo>
                    <a:pt x="1772" y="3393"/>
                    <a:pt x="1867" y="3017"/>
                    <a:pt x="2079" y="2701"/>
                  </a:cubicBezTo>
                  <a:cubicBezTo>
                    <a:pt x="2251" y="2447"/>
                    <a:pt x="2397" y="2094"/>
                    <a:pt x="2296" y="1698"/>
                  </a:cubicBezTo>
                  <a:lnTo>
                    <a:pt x="2296" y="1698"/>
                  </a:lnTo>
                  <a:cubicBezTo>
                    <a:pt x="2296" y="1699"/>
                    <a:pt x="2899" y="1968"/>
                    <a:pt x="3769" y="1968"/>
                  </a:cubicBezTo>
                  <a:cubicBezTo>
                    <a:pt x="4033" y="1968"/>
                    <a:pt x="4322" y="1943"/>
                    <a:pt x="4625" y="1879"/>
                  </a:cubicBezTo>
                  <a:cubicBezTo>
                    <a:pt x="5175" y="1764"/>
                    <a:pt x="5549" y="1556"/>
                    <a:pt x="5703" y="1384"/>
                  </a:cubicBezTo>
                  <a:cubicBezTo>
                    <a:pt x="5154" y="551"/>
                    <a:pt x="4223" y="1"/>
                    <a:pt x="3166" y="1"/>
                  </a:cubicBezTo>
                  <a:close/>
                </a:path>
              </a:pathLst>
            </a:custGeom>
            <a:solidFill>
              <a:srgbClr val="3A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4"/>
            <p:cNvSpPr/>
            <p:nvPr/>
          </p:nvSpPr>
          <p:spPr>
            <a:xfrm>
              <a:off x="1066525" y="2604550"/>
              <a:ext cx="75125" cy="70025"/>
            </a:xfrm>
            <a:custGeom>
              <a:rect b="b" l="l" r="r" t="t"/>
              <a:pathLst>
                <a:path extrusionOk="0" h="2801" w="3005">
                  <a:moveTo>
                    <a:pt x="1754" y="0"/>
                  </a:moveTo>
                  <a:cubicBezTo>
                    <a:pt x="1318" y="0"/>
                    <a:pt x="852" y="224"/>
                    <a:pt x="522" y="638"/>
                  </a:cubicBezTo>
                  <a:cubicBezTo>
                    <a:pt x="1" y="1295"/>
                    <a:pt x="21" y="2179"/>
                    <a:pt x="567" y="2613"/>
                  </a:cubicBezTo>
                  <a:cubicBezTo>
                    <a:pt x="729" y="2742"/>
                    <a:pt x="900" y="2800"/>
                    <a:pt x="1073" y="2800"/>
                  </a:cubicBezTo>
                  <a:cubicBezTo>
                    <a:pt x="1485" y="2800"/>
                    <a:pt x="1913" y="2475"/>
                    <a:pt x="2281" y="2013"/>
                  </a:cubicBezTo>
                  <a:cubicBezTo>
                    <a:pt x="2803" y="1357"/>
                    <a:pt x="3005" y="673"/>
                    <a:pt x="2457" y="237"/>
                  </a:cubicBezTo>
                  <a:cubicBezTo>
                    <a:pt x="2255" y="77"/>
                    <a:pt x="2010" y="0"/>
                    <a:pt x="1754" y="0"/>
                  </a:cubicBezTo>
                  <a:close/>
                </a:path>
              </a:pathLst>
            </a:custGeom>
            <a:solidFill>
              <a:srgbClr val="3A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4"/>
            <p:cNvSpPr/>
            <p:nvPr/>
          </p:nvSpPr>
          <p:spPr>
            <a:xfrm>
              <a:off x="1149950" y="2626300"/>
              <a:ext cx="110200" cy="89625"/>
            </a:xfrm>
            <a:custGeom>
              <a:rect b="b" l="l" r="r" t="t"/>
              <a:pathLst>
                <a:path extrusionOk="0" h="3585" w="4408">
                  <a:moveTo>
                    <a:pt x="1849" y="1"/>
                  </a:moveTo>
                  <a:cubicBezTo>
                    <a:pt x="1788" y="1"/>
                    <a:pt x="1725" y="3"/>
                    <a:pt x="1661" y="7"/>
                  </a:cubicBezTo>
                  <a:lnTo>
                    <a:pt x="0" y="1601"/>
                  </a:lnTo>
                  <a:cubicBezTo>
                    <a:pt x="0" y="1601"/>
                    <a:pt x="353" y="2587"/>
                    <a:pt x="213" y="3536"/>
                  </a:cubicBezTo>
                  <a:cubicBezTo>
                    <a:pt x="213" y="3536"/>
                    <a:pt x="513" y="3584"/>
                    <a:pt x="977" y="3584"/>
                  </a:cubicBezTo>
                  <a:cubicBezTo>
                    <a:pt x="1209" y="3584"/>
                    <a:pt x="1482" y="3572"/>
                    <a:pt x="1778" y="3536"/>
                  </a:cubicBezTo>
                  <a:cubicBezTo>
                    <a:pt x="1778" y="3536"/>
                    <a:pt x="1833" y="2610"/>
                    <a:pt x="1664" y="1601"/>
                  </a:cubicBezTo>
                  <a:lnTo>
                    <a:pt x="1664" y="1601"/>
                  </a:lnTo>
                  <a:cubicBezTo>
                    <a:pt x="1664" y="1601"/>
                    <a:pt x="2017" y="2382"/>
                    <a:pt x="2116" y="3454"/>
                  </a:cubicBezTo>
                  <a:cubicBezTo>
                    <a:pt x="2116" y="3454"/>
                    <a:pt x="2196" y="3464"/>
                    <a:pt x="2324" y="3464"/>
                  </a:cubicBezTo>
                  <a:cubicBezTo>
                    <a:pt x="2561" y="3464"/>
                    <a:pt x="2963" y="3429"/>
                    <a:pt x="3329" y="3229"/>
                  </a:cubicBezTo>
                  <a:cubicBezTo>
                    <a:pt x="3329" y="3229"/>
                    <a:pt x="3392" y="2523"/>
                    <a:pt x="3176" y="1959"/>
                  </a:cubicBezTo>
                  <a:lnTo>
                    <a:pt x="3176" y="1959"/>
                  </a:lnTo>
                  <a:cubicBezTo>
                    <a:pt x="3177" y="1959"/>
                    <a:pt x="3521" y="2425"/>
                    <a:pt x="3566" y="3172"/>
                  </a:cubicBezTo>
                  <a:cubicBezTo>
                    <a:pt x="3566" y="3172"/>
                    <a:pt x="3935" y="3130"/>
                    <a:pt x="4176" y="2861"/>
                  </a:cubicBezTo>
                  <a:cubicBezTo>
                    <a:pt x="4408" y="2599"/>
                    <a:pt x="3969" y="1"/>
                    <a:pt x="1849" y="1"/>
                  </a:cubicBezTo>
                  <a:close/>
                </a:path>
              </a:pathLst>
            </a:custGeom>
            <a:solidFill>
              <a:srgbClr val="3A2C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4"/>
            <p:cNvSpPr/>
            <p:nvPr/>
          </p:nvSpPr>
          <p:spPr>
            <a:xfrm>
              <a:off x="1089050" y="2717975"/>
              <a:ext cx="39500" cy="49825"/>
            </a:xfrm>
            <a:custGeom>
              <a:rect b="b" l="l" r="r" t="t"/>
              <a:pathLst>
                <a:path extrusionOk="0" h="1993" w="1580">
                  <a:moveTo>
                    <a:pt x="973" y="1"/>
                  </a:moveTo>
                  <a:cubicBezTo>
                    <a:pt x="773" y="1"/>
                    <a:pt x="572" y="78"/>
                    <a:pt x="445" y="278"/>
                  </a:cubicBezTo>
                  <a:cubicBezTo>
                    <a:pt x="1" y="973"/>
                    <a:pt x="632" y="1993"/>
                    <a:pt x="1185" y="1993"/>
                  </a:cubicBezTo>
                  <a:cubicBezTo>
                    <a:pt x="1192" y="1993"/>
                    <a:pt x="1200" y="1993"/>
                    <a:pt x="1207" y="1992"/>
                  </a:cubicBezTo>
                  <a:cubicBezTo>
                    <a:pt x="1506" y="1977"/>
                    <a:pt x="1579" y="1825"/>
                    <a:pt x="1579" y="1825"/>
                  </a:cubicBezTo>
                  <a:lnTo>
                    <a:pt x="1566" y="255"/>
                  </a:lnTo>
                  <a:cubicBezTo>
                    <a:pt x="1454" y="112"/>
                    <a:pt x="1214" y="1"/>
                    <a:pt x="973" y="1"/>
                  </a:cubicBezTo>
                  <a:close/>
                </a:path>
              </a:pathLst>
            </a:custGeom>
            <a:solidFill>
              <a:srgbClr val="BD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4"/>
            <p:cNvSpPr/>
            <p:nvPr/>
          </p:nvSpPr>
          <p:spPr>
            <a:xfrm>
              <a:off x="1065900" y="3010950"/>
              <a:ext cx="209425" cy="195225"/>
            </a:xfrm>
            <a:custGeom>
              <a:rect b="b" l="l" r="r" t="t"/>
              <a:pathLst>
                <a:path extrusionOk="0" h="7809" w="8377">
                  <a:moveTo>
                    <a:pt x="6338" y="1"/>
                  </a:moveTo>
                  <a:cubicBezTo>
                    <a:pt x="4866" y="1"/>
                    <a:pt x="2223" y="703"/>
                    <a:pt x="2223" y="703"/>
                  </a:cubicBezTo>
                  <a:cubicBezTo>
                    <a:pt x="2387" y="1015"/>
                    <a:pt x="2412" y="1356"/>
                    <a:pt x="1864" y="2151"/>
                  </a:cubicBezTo>
                  <a:cubicBezTo>
                    <a:pt x="1314" y="2946"/>
                    <a:pt x="205" y="4669"/>
                    <a:pt x="1" y="5994"/>
                  </a:cubicBezTo>
                  <a:cubicBezTo>
                    <a:pt x="438" y="6460"/>
                    <a:pt x="1062" y="7416"/>
                    <a:pt x="2961" y="7716"/>
                  </a:cubicBezTo>
                  <a:cubicBezTo>
                    <a:pt x="3362" y="7780"/>
                    <a:pt x="3748" y="7808"/>
                    <a:pt x="4116" y="7808"/>
                  </a:cubicBezTo>
                  <a:cubicBezTo>
                    <a:pt x="6262" y="7808"/>
                    <a:pt x="7827" y="6847"/>
                    <a:pt x="8376" y="6248"/>
                  </a:cubicBezTo>
                  <a:cubicBezTo>
                    <a:pt x="8376" y="6248"/>
                    <a:pt x="8341" y="5100"/>
                    <a:pt x="7863" y="3028"/>
                  </a:cubicBezTo>
                  <a:cubicBezTo>
                    <a:pt x="7574" y="1782"/>
                    <a:pt x="7414" y="1332"/>
                    <a:pt x="7299" y="360"/>
                  </a:cubicBezTo>
                  <a:cubicBezTo>
                    <a:pt x="7268" y="97"/>
                    <a:pt x="6883" y="1"/>
                    <a:pt x="6338" y="1"/>
                  </a:cubicBezTo>
                  <a:close/>
                </a:path>
              </a:pathLst>
            </a:custGeom>
            <a:solidFill>
              <a:srgbClr val="F5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4"/>
            <p:cNvSpPr/>
            <p:nvPr/>
          </p:nvSpPr>
          <p:spPr>
            <a:xfrm>
              <a:off x="1196025" y="2812050"/>
              <a:ext cx="66675" cy="57300"/>
            </a:xfrm>
            <a:custGeom>
              <a:rect b="b" l="l" r="r" t="t"/>
              <a:pathLst>
                <a:path extrusionOk="0" h="2292" w="2667">
                  <a:moveTo>
                    <a:pt x="620" y="0"/>
                  </a:moveTo>
                  <a:cubicBezTo>
                    <a:pt x="447" y="0"/>
                    <a:pt x="238" y="28"/>
                    <a:pt x="0" y="111"/>
                  </a:cubicBezTo>
                  <a:cubicBezTo>
                    <a:pt x="0" y="111"/>
                    <a:pt x="1676" y="787"/>
                    <a:pt x="2667" y="2291"/>
                  </a:cubicBezTo>
                  <a:cubicBezTo>
                    <a:pt x="2667" y="2291"/>
                    <a:pt x="1928" y="645"/>
                    <a:pt x="1150" y="102"/>
                  </a:cubicBezTo>
                  <a:cubicBezTo>
                    <a:pt x="1150" y="102"/>
                    <a:pt x="953" y="0"/>
                    <a:pt x="6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4"/>
            <p:cNvSpPr/>
            <p:nvPr/>
          </p:nvSpPr>
          <p:spPr>
            <a:xfrm>
              <a:off x="1067400" y="2849025"/>
              <a:ext cx="236875" cy="447500"/>
            </a:xfrm>
            <a:custGeom>
              <a:rect b="b" l="l" r="r" t="t"/>
              <a:pathLst>
                <a:path extrusionOk="0" h="17900" w="9475">
                  <a:moveTo>
                    <a:pt x="821" y="0"/>
                  </a:moveTo>
                  <a:cubicBezTo>
                    <a:pt x="410" y="0"/>
                    <a:pt x="125" y="392"/>
                    <a:pt x="73" y="1514"/>
                  </a:cubicBezTo>
                  <a:cubicBezTo>
                    <a:pt x="1" y="3016"/>
                    <a:pt x="31" y="5794"/>
                    <a:pt x="460" y="7799"/>
                  </a:cubicBezTo>
                  <a:cubicBezTo>
                    <a:pt x="669" y="8770"/>
                    <a:pt x="1062" y="10275"/>
                    <a:pt x="2113" y="12018"/>
                  </a:cubicBezTo>
                  <a:cubicBezTo>
                    <a:pt x="2846" y="13236"/>
                    <a:pt x="3593" y="14132"/>
                    <a:pt x="4580" y="15154"/>
                  </a:cubicBezTo>
                  <a:cubicBezTo>
                    <a:pt x="4851" y="15433"/>
                    <a:pt x="4981" y="15707"/>
                    <a:pt x="5433" y="16299"/>
                  </a:cubicBezTo>
                  <a:cubicBezTo>
                    <a:pt x="5882" y="16892"/>
                    <a:pt x="6545" y="17467"/>
                    <a:pt x="7122" y="17702"/>
                  </a:cubicBezTo>
                  <a:cubicBezTo>
                    <a:pt x="7467" y="17845"/>
                    <a:pt x="7694" y="17899"/>
                    <a:pt x="7841" y="17899"/>
                  </a:cubicBezTo>
                  <a:cubicBezTo>
                    <a:pt x="7939" y="17899"/>
                    <a:pt x="8001" y="17875"/>
                    <a:pt x="8041" y="17837"/>
                  </a:cubicBezTo>
                  <a:cubicBezTo>
                    <a:pt x="8164" y="17719"/>
                    <a:pt x="8097" y="17568"/>
                    <a:pt x="7847" y="17430"/>
                  </a:cubicBezTo>
                  <a:cubicBezTo>
                    <a:pt x="7596" y="17293"/>
                    <a:pt x="7159" y="17106"/>
                    <a:pt x="6737" y="16656"/>
                  </a:cubicBezTo>
                  <a:lnTo>
                    <a:pt x="6737" y="16656"/>
                  </a:lnTo>
                  <a:cubicBezTo>
                    <a:pt x="6738" y="16656"/>
                    <a:pt x="7270" y="16985"/>
                    <a:pt x="7606" y="17154"/>
                  </a:cubicBezTo>
                  <a:cubicBezTo>
                    <a:pt x="7944" y="17323"/>
                    <a:pt x="8296" y="17435"/>
                    <a:pt x="8552" y="17483"/>
                  </a:cubicBezTo>
                  <a:cubicBezTo>
                    <a:pt x="8576" y="17488"/>
                    <a:pt x="8601" y="17490"/>
                    <a:pt x="8625" y="17490"/>
                  </a:cubicBezTo>
                  <a:cubicBezTo>
                    <a:pt x="8920" y="17490"/>
                    <a:pt x="9193" y="17191"/>
                    <a:pt x="8963" y="17057"/>
                  </a:cubicBezTo>
                  <a:cubicBezTo>
                    <a:pt x="8714" y="16912"/>
                    <a:pt x="8482" y="16867"/>
                    <a:pt x="7987" y="16609"/>
                  </a:cubicBezTo>
                  <a:cubicBezTo>
                    <a:pt x="7723" y="16474"/>
                    <a:pt x="7478" y="16307"/>
                    <a:pt x="7254" y="16115"/>
                  </a:cubicBezTo>
                  <a:lnTo>
                    <a:pt x="7254" y="16115"/>
                  </a:lnTo>
                  <a:cubicBezTo>
                    <a:pt x="7254" y="16115"/>
                    <a:pt x="7805" y="16366"/>
                    <a:pt x="8306" y="16487"/>
                  </a:cubicBezTo>
                  <a:cubicBezTo>
                    <a:pt x="8539" y="16545"/>
                    <a:pt x="8713" y="16564"/>
                    <a:pt x="8848" y="16564"/>
                  </a:cubicBezTo>
                  <a:cubicBezTo>
                    <a:pt x="9004" y="16564"/>
                    <a:pt x="9109" y="16538"/>
                    <a:pt x="9190" y="16516"/>
                  </a:cubicBezTo>
                  <a:cubicBezTo>
                    <a:pt x="9341" y="16472"/>
                    <a:pt x="9474" y="16218"/>
                    <a:pt x="9142" y="16078"/>
                  </a:cubicBezTo>
                  <a:cubicBezTo>
                    <a:pt x="8843" y="15953"/>
                    <a:pt x="8410" y="15923"/>
                    <a:pt x="7877" y="15595"/>
                  </a:cubicBezTo>
                  <a:cubicBezTo>
                    <a:pt x="7489" y="15356"/>
                    <a:pt x="7249" y="15136"/>
                    <a:pt x="7336" y="15107"/>
                  </a:cubicBezTo>
                  <a:cubicBezTo>
                    <a:pt x="7342" y="15105"/>
                    <a:pt x="7350" y="15104"/>
                    <a:pt x="7358" y="15104"/>
                  </a:cubicBezTo>
                  <a:cubicBezTo>
                    <a:pt x="7457" y="15104"/>
                    <a:pt x="7671" y="15240"/>
                    <a:pt x="8036" y="15266"/>
                  </a:cubicBezTo>
                  <a:cubicBezTo>
                    <a:pt x="8060" y="15268"/>
                    <a:pt x="8084" y="15269"/>
                    <a:pt x="8109" y="15269"/>
                  </a:cubicBezTo>
                  <a:cubicBezTo>
                    <a:pt x="8462" y="15269"/>
                    <a:pt x="8801" y="15082"/>
                    <a:pt x="8801" y="14884"/>
                  </a:cubicBezTo>
                  <a:cubicBezTo>
                    <a:pt x="8799" y="14670"/>
                    <a:pt x="8719" y="14775"/>
                    <a:pt x="8335" y="14686"/>
                  </a:cubicBezTo>
                  <a:cubicBezTo>
                    <a:pt x="7950" y="14598"/>
                    <a:pt x="7651" y="14376"/>
                    <a:pt x="7100" y="14294"/>
                  </a:cubicBezTo>
                  <a:cubicBezTo>
                    <a:pt x="6614" y="14220"/>
                    <a:pt x="6300" y="14157"/>
                    <a:pt x="5884" y="13970"/>
                  </a:cubicBezTo>
                  <a:cubicBezTo>
                    <a:pt x="5468" y="13781"/>
                    <a:pt x="4545" y="12683"/>
                    <a:pt x="3849" y="11535"/>
                  </a:cubicBezTo>
                  <a:cubicBezTo>
                    <a:pt x="3025" y="10182"/>
                    <a:pt x="2475" y="8227"/>
                    <a:pt x="2353" y="7348"/>
                  </a:cubicBezTo>
                  <a:cubicBezTo>
                    <a:pt x="2089" y="5455"/>
                    <a:pt x="2128" y="2849"/>
                    <a:pt x="2203" y="1942"/>
                  </a:cubicBezTo>
                  <a:cubicBezTo>
                    <a:pt x="2293" y="852"/>
                    <a:pt x="1834" y="381"/>
                    <a:pt x="1279" y="122"/>
                  </a:cubicBezTo>
                  <a:cubicBezTo>
                    <a:pt x="1114" y="45"/>
                    <a:pt x="960" y="0"/>
                    <a:pt x="821" y="0"/>
                  </a:cubicBezTo>
                  <a:close/>
                </a:path>
              </a:pathLst>
            </a:custGeom>
            <a:solidFill>
              <a:srgbClr val="BD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4"/>
            <p:cNvSpPr/>
            <p:nvPr/>
          </p:nvSpPr>
          <p:spPr>
            <a:xfrm>
              <a:off x="5772900" y="3235250"/>
              <a:ext cx="1610525" cy="962075"/>
            </a:xfrm>
            <a:custGeom>
              <a:rect b="b" l="l" r="r" t="t"/>
              <a:pathLst>
                <a:path extrusionOk="0" h="38483" w="64421">
                  <a:moveTo>
                    <a:pt x="57900" y="1"/>
                  </a:moveTo>
                  <a:cubicBezTo>
                    <a:pt x="57325" y="1"/>
                    <a:pt x="56804" y="130"/>
                    <a:pt x="56388" y="419"/>
                  </a:cubicBezTo>
                  <a:lnTo>
                    <a:pt x="51324" y="3378"/>
                  </a:lnTo>
                  <a:cubicBezTo>
                    <a:pt x="51317" y="3381"/>
                    <a:pt x="51317" y="3381"/>
                    <a:pt x="51315" y="3386"/>
                  </a:cubicBezTo>
                  <a:lnTo>
                    <a:pt x="48877" y="4769"/>
                  </a:lnTo>
                  <a:cubicBezTo>
                    <a:pt x="48847" y="4788"/>
                    <a:pt x="48819" y="4811"/>
                    <a:pt x="48794" y="4836"/>
                  </a:cubicBezTo>
                  <a:lnTo>
                    <a:pt x="45063" y="6991"/>
                  </a:lnTo>
                  <a:lnTo>
                    <a:pt x="44747" y="7172"/>
                  </a:lnTo>
                  <a:cubicBezTo>
                    <a:pt x="44746" y="7174"/>
                    <a:pt x="44744" y="7177"/>
                    <a:pt x="44741" y="7179"/>
                  </a:cubicBezTo>
                  <a:lnTo>
                    <a:pt x="9799" y="27342"/>
                  </a:lnTo>
                  <a:lnTo>
                    <a:pt x="9796" y="27335"/>
                  </a:lnTo>
                  <a:lnTo>
                    <a:pt x="2562" y="35569"/>
                  </a:lnTo>
                  <a:lnTo>
                    <a:pt x="0" y="38482"/>
                  </a:lnTo>
                  <a:lnTo>
                    <a:pt x="0" y="38482"/>
                  </a:lnTo>
                  <a:lnTo>
                    <a:pt x="14635" y="35579"/>
                  </a:lnTo>
                  <a:lnTo>
                    <a:pt x="63413" y="7389"/>
                  </a:lnTo>
                  <a:cubicBezTo>
                    <a:pt x="64230" y="6824"/>
                    <a:pt x="64421" y="5839"/>
                    <a:pt x="64202" y="4731"/>
                  </a:cubicBezTo>
                  <a:cubicBezTo>
                    <a:pt x="63745" y="2332"/>
                    <a:pt x="60339" y="1"/>
                    <a:pt x="57900" y="1"/>
                  </a:cubicBezTo>
                  <a:close/>
                </a:path>
              </a:pathLst>
            </a:custGeom>
            <a:solidFill>
              <a:srgbClr val="C1CF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4"/>
            <p:cNvSpPr/>
            <p:nvPr/>
          </p:nvSpPr>
          <p:spPr>
            <a:xfrm>
              <a:off x="5772900" y="3843750"/>
              <a:ext cx="486950" cy="294300"/>
            </a:xfrm>
            <a:custGeom>
              <a:rect b="b" l="l" r="r" t="t"/>
              <a:pathLst>
                <a:path extrusionOk="0" h="11772" w="19478">
                  <a:moveTo>
                    <a:pt x="12051" y="1"/>
                  </a:moveTo>
                  <a:cubicBezTo>
                    <a:pt x="11314" y="1"/>
                    <a:pt x="10549" y="191"/>
                    <a:pt x="9796" y="624"/>
                  </a:cubicBezTo>
                  <a:lnTo>
                    <a:pt x="0" y="11772"/>
                  </a:lnTo>
                  <a:lnTo>
                    <a:pt x="0" y="11772"/>
                  </a:lnTo>
                  <a:lnTo>
                    <a:pt x="14633" y="8869"/>
                  </a:lnTo>
                  <a:cubicBezTo>
                    <a:pt x="19478" y="6080"/>
                    <a:pt x="16214" y="1"/>
                    <a:pt x="12051" y="1"/>
                  </a:cubicBezTo>
                  <a:close/>
                </a:path>
              </a:pathLst>
            </a:custGeom>
            <a:solidFill>
              <a:srgbClr val="FFF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4"/>
            <p:cNvSpPr/>
            <p:nvPr/>
          </p:nvSpPr>
          <p:spPr>
            <a:xfrm>
              <a:off x="5772900" y="3942075"/>
              <a:ext cx="437150" cy="195975"/>
            </a:xfrm>
            <a:custGeom>
              <a:rect b="b" l="l" r="r" t="t"/>
              <a:pathLst>
                <a:path extrusionOk="0" h="7839" w="17486">
                  <a:moveTo>
                    <a:pt x="15228" y="1"/>
                  </a:moveTo>
                  <a:lnTo>
                    <a:pt x="0" y="7839"/>
                  </a:lnTo>
                  <a:lnTo>
                    <a:pt x="14635" y="4935"/>
                  </a:lnTo>
                  <a:cubicBezTo>
                    <a:pt x="17475" y="3299"/>
                    <a:pt x="17485" y="2168"/>
                    <a:pt x="15228" y="1"/>
                  </a:cubicBezTo>
                  <a:close/>
                </a:path>
              </a:pathLst>
            </a:custGeom>
            <a:solidFill>
              <a:srgbClr val="F2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4"/>
            <p:cNvSpPr/>
            <p:nvPr/>
          </p:nvSpPr>
          <p:spPr>
            <a:xfrm>
              <a:off x="5772900" y="4065175"/>
              <a:ext cx="101800" cy="72875"/>
            </a:xfrm>
            <a:custGeom>
              <a:rect b="b" l="l" r="r" t="t"/>
              <a:pathLst>
                <a:path extrusionOk="0" h="2915" w="4072">
                  <a:moveTo>
                    <a:pt x="2562" y="1"/>
                  </a:moveTo>
                  <a:lnTo>
                    <a:pt x="0" y="2915"/>
                  </a:lnTo>
                  <a:lnTo>
                    <a:pt x="4072" y="2106"/>
                  </a:lnTo>
                  <a:lnTo>
                    <a:pt x="2939" y="1942"/>
                  </a:lnTo>
                  <a:lnTo>
                    <a:pt x="3534" y="1371"/>
                  </a:lnTo>
                  <a:lnTo>
                    <a:pt x="3534" y="1371"/>
                  </a:lnTo>
                  <a:lnTo>
                    <a:pt x="2600" y="1399"/>
                  </a:lnTo>
                  <a:lnTo>
                    <a:pt x="3016" y="604"/>
                  </a:lnTo>
                  <a:lnTo>
                    <a:pt x="2291" y="846"/>
                  </a:lnTo>
                  <a:lnTo>
                    <a:pt x="2562" y="1"/>
                  </a:lnTo>
                  <a:close/>
                </a:path>
              </a:pathLst>
            </a:custGeom>
            <a:solidFill>
              <a:srgbClr val="191F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4"/>
            <p:cNvSpPr/>
            <p:nvPr/>
          </p:nvSpPr>
          <p:spPr>
            <a:xfrm>
              <a:off x="6017875" y="3260625"/>
              <a:ext cx="1164725" cy="804825"/>
            </a:xfrm>
            <a:custGeom>
              <a:rect b="b" l="l" r="r" t="t"/>
              <a:pathLst>
                <a:path extrusionOk="0" h="32193" w="46589">
                  <a:moveTo>
                    <a:pt x="46589" y="8095"/>
                  </a:moveTo>
                  <a:lnTo>
                    <a:pt x="46547" y="8119"/>
                  </a:lnTo>
                  <a:lnTo>
                    <a:pt x="46547" y="8119"/>
                  </a:lnTo>
                  <a:cubicBezTo>
                    <a:pt x="46561" y="8112"/>
                    <a:pt x="46575" y="8104"/>
                    <a:pt x="46589" y="8095"/>
                  </a:cubicBezTo>
                  <a:close/>
                  <a:moveTo>
                    <a:pt x="41516" y="0"/>
                  </a:moveTo>
                  <a:lnTo>
                    <a:pt x="38997" y="1450"/>
                  </a:lnTo>
                  <a:lnTo>
                    <a:pt x="0" y="23952"/>
                  </a:lnTo>
                  <a:cubicBezTo>
                    <a:pt x="144" y="23870"/>
                    <a:pt x="309" y="23831"/>
                    <a:pt x="490" y="23831"/>
                  </a:cubicBezTo>
                  <a:cubicBezTo>
                    <a:pt x="1701" y="23831"/>
                    <a:pt x="3638" y="25566"/>
                    <a:pt x="4720" y="27662"/>
                  </a:cubicBezTo>
                  <a:cubicBezTo>
                    <a:pt x="5420" y="29018"/>
                    <a:pt x="5990" y="31528"/>
                    <a:pt x="4836" y="32193"/>
                  </a:cubicBezTo>
                  <a:lnTo>
                    <a:pt x="44181" y="9488"/>
                  </a:lnTo>
                  <a:lnTo>
                    <a:pt x="45496" y="8723"/>
                  </a:lnTo>
                  <a:lnTo>
                    <a:pt x="46547" y="8119"/>
                  </a:lnTo>
                  <a:lnTo>
                    <a:pt x="46547" y="8119"/>
                  </a:lnTo>
                  <a:cubicBezTo>
                    <a:pt x="46464" y="8162"/>
                    <a:pt x="46372" y="8183"/>
                    <a:pt x="46273" y="8183"/>
                  </a:cubicBezTo>
                  <a:cubicBezTo>
                    <a:pt x="44419" y="8183"/>
                    <a:pt x="40028" y="969"/>
                    <a:pt x="41516" y="0"/>
                  </a:cubicBezTo>
                  <a:close/>
                </a:path>
              </a:pathLst>
            </a:custGeom>
            <a:solidFill>
              <a:srgbClr val="FFD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4"/>
            <p:cNvSpPr/>
            <p:nvPr/>
          </p:nvSpPr>
          <p:spPr>
            <a:xfrm>
              <a:off x="6135875" y="3418550"/>
              <a:ext cx="1019400" cy="646900"/>
            </a:xfrm>
            <a:custGeom>
              <a:rect b="b" l="l" r="r" t="t"/>
              <a:pathLst>
                <a:path extrusionOk="0" h="25876" w="40776">
                  <a:moveTo>
                    <a:pt x="37548" y="0"/>
                  </a:moveTo>
                  <a:lnTo>
                    <a:pt x="0" y="21345"/>
                  </a:lnTo>
                  <a:cubicBezTo>
                    <a:pt x="660" y="22563"/>
                    <a:pt x="1257" y="25219"/>
                    <a:pt x="116" y="25876"/>
                  </a:cubicBezTo>
                  <a:lnTo>
                    <a:pt x="39461" y="3171"/>
                  </a:lnTo>
                  <a:lnTo>
                    <a:pt x="40776" y="2406"/>
                  </a:lnTo>
                  <a:lnTo>
                    <a:pt x="37548" y="0"/>
                  </a:lnTo>
                  <a:close/>
                </a:path>
              </a:pathLst>
            </a:custGeom>
            <a:solidFill>
              <a:srgbClr val="FDB7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4"/>
            <p:cNvSpPr/>
            <p:nvPr/>
          </p:nvSpPr>
          <p:spPr>
            <a:xfrm>
              <a:off x="7033075" y="3155125"/>
              <a:ext cx="350350" cy="310100"/>
            </a:xfrm>
            <a:custGeom>
              <a:rect b="b" l="l" r="r" t="t"/>
              <a:pathLst>
                <a:path extrusionOk="0" h="12404" w="14014">
                  <a:moveTo>
                    <a:pt x="8665" y="0"/>
                  </a:moveTo>
                  <a:cubicBezTo>
                    <a:pt x="8273" y="0"/>
                    <a:pt x="7897" y="107"/>
                    <a:pt x="7553" y="346"/>
                  </a:cubicBezTo>
                  <a:lnTo>
                    <a:pt x="917" y="4210"/>
                  </a:lnTo>
                  <a:cubicBezTo>
                    <a:pt x="908" y="4213"/>
                    <a:pt x="908" y="4213"/>
                    <a:pt x="906" y="4220"/>
                  </a:cubicBezTo>
                  <a:cubicBezTo>
                    <a:pt x="1" y="4807"/>
                    <a:pt x="1277" y="7707"/>
                    <a:pt x="2826" y="9891"/>
                  </a:cubicBezTo>
                  <a:cubicBezTo>
                    <a:pt x="3823" y="11297"/>
                    <a:pt x="4938" y="12403"/>
                    <a:pt x="5664" y="12403"/>
                  </a:cubicBezTo>
                  <a:cubicBezTo>
                    <a:pt x="5780" y="12403"/>
                    <a:pt x="5886" y="12375"/>
                    <a:pt x="5981" y="12315"/>
                  </a:cubicBezTo>
                  <a:lnTo>
                    <a:pt x="13005" y="8223"/>
                  </a:lnTo>
                  <a:cubicBezTo>
                    <a:pt x="13823" y="7659"/>
                    <a:pt x="14014" y="6673"/>
                    <a:pt x="13795" y="5565"/>
                  </a:cubicBezTo>
                  <a:cubicBezTo>
                    <a:pt x="13318" y="3068"/>
                    <a:pt x="10764" y="0"/>
                    <a:pt x="8665" y="0"/>
                  </a:cubicBezTo>
                  <a:close/>
                </a:path>
              </a:pathLst>
            </a:custGeom>
            <a:solidFill>
              <a:srgbClr val="F95D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4"/>
            <p:cNvSpPr/>
            <p:nvPr/>
          </p:nvSpPr>
          <p:spPr>
            <a:xfrm>
              <a:off x="7042650" y="3155125"/>
              <a:ext cx="338775" cy="207900"/>
            </a:xfrm>
            <a:custGeom>
              <a:rect b="b" l="l" r="r" t="t"/>
              <a:pathLst>
                <a:path extrusionOk="0" h="8316" w="13551">
                  <a:moveTo>
                    <a:pt x="8283" y="0"/>
                  </a:moveTo>
                  <a:cubicBezTo>
                    <a:pt x="7890" y="0"/>
                    <a:pt x="7514" y="107"/>
                    <a:pt x="7170" y="346"/>
                  </a:cubicBezTo>
                  <a:lnTo>
                    <a:pt x="534" y="4210"/>
                  </a:lnTo>
                  <a:cubicBezTo>
                    <a:pt x="525" y="4213"/>
                    <a:pt x="525" y="4213"/>
                    <a:pt x="523" y="4220"/>
                  </a:cubicBezTo>
                  <a:cubicBezTo>
                    <a:pt x="1" y="4559"/>
                    <a:pt x="208" y="5674"/>
                    <a:pt x="774" y="6975"/>
                  </a:cubicBezTo>
                  <a:lnTo>
                    <a:pt x="5135" y="8315"/>
                  </a:lnTo>
                  <a:lnTo>
                    <a:pt x="12064" y="4153"/>
                  </a:lnTo>
                  <a:cubicBezTo>
                    <a:pt x="12064" y="4153"/>
                    <a:pt x="13372" y="4898"/>
                    <a:pt x="13277" y="7448"/>
                  </a:cubicBezTo>
                  <a:cubicBezTo>
                    <a:pt x="13522" y="6918"/>
                    <a:pt x="13551" y="6267"/>
                    <a:pt x="13412" y="5565"/>
                  </a:cubicBezTo>
                  <a:cubicBezTo>
                    <a:pt x="12936" y="3068"/>
                    <a:pt x="10381" y="0"/>
                    <a:pt x="8283" y="0"/>
                  </a:cubicBezTo>
                  <a:close/>
                </a:path>
              </a:pathLst>
            </a:custGeom>
            <a:solidFill>
              <a:srgbClr val="FD9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4"/>
            <p:cNvSpPr/>
            <p:nvPr/>
          </p:nvSpPr>
          <p:spPr>
            <a:xfrm>
              <a:off x="6991950" y="3259550"/>
              <a:ext cx="210200" cy="240350"/>
            </a:xfrm>
            <a:custGeom>
              <a:rect b="b" l="l" r="r" t="t"/>
              <a:pathLst>
                <a:path extrusionOk="0" h="9614" w="8408">
                  <a:moveTo>
                    <a:pt x="46" y="1470"/>
                  </a:moveTo>
                  <a:cubicBezTo>
                    <a:pt x="29" y="1477"/>
                    <a:pt x="14" y="1486"/>
                    <a:pt x="0" y="1497"/>
                  </a:cubicBezTo>
                  <a:lnTo>
                    <a:pt x="46" y="1470"/>
                  </a:lnTo>
                  <a:close/>
                  <a:moveTo>
                    <a:pt x="2831" y="1"/>
                  </a:moveTo>
                  <a:cubicBezTo>
                    <a:pt x="2678" y="1"/>
                    <a:pt x="2546" y="32"/>
                    <a:pt x="2441" y="97"/>
                  </a:cubicBezTo>
                  <a:lnTo>
                    <a:pt x="46" y="1470"/>
                  </a:lnTo>
                  <a:lnTo>
                    <a:pt x="46" y="1470"/>
                  </a:lnTo>
                  <a:cubicBezTo>
                    <a:pt x="54" y="1467"/>
                    <a:pt x="63" y="1465"/>
                    <a:pt x="72" y="1463"/>
                  </a:cubicBezTo>
                  <a:lnTo>
                    <a:pt x="80" y="1460"/>
                  </a:lnTo>
                  <a:cubicBezTo>
                    <a:pt x="152" y="1430"/>
                    <a:pt x="230" y="1416"/>
                    <a:pt x="313" y="1416"/>
                  </a:cubicBezTo>
                  <a:cubicBezTo>
                    <a:pt x="1045" y="1416"/>
                    <a:pt x="2170" y="2538"/>
                    <a:pt x="3168" y="3958"/>
                  </a:cubicBezTo>
                  <a:cubicBezTo>
                    <a:pt x="4710" y="6145"/>
                    <a:pt x="5962" y="9044"/>
                    <a:pt x="5043" y="9613"/>
                  </a:cubicBezTo>
                  <a:lnTo>
                    <a:pt x="5686" y="9244"/>
                  </a:lnTo>
                  <a:lnTo>
                    <a:pt x="7489" y="8215"/>
                  </a:lnTo>
                  <a:cubicBezTo>
                    <a:pt x="8408" y="7645"/>
                    <a:pt x="7718" y="4564"/>
                    <a:pt x="6175" y="2377"/>
                  </a:cubicBezTo>
                  <a:cubicBezTo>
                    <a:pt x="5193" y="976"/>
                    <a:pt x="3688" y="1"/>
                    <a:pt x="2831" y="1"/>
                  </a:cubicBezTo>
                  <a:close/>
                </a:path>
              </a:pathLst>
            </a:custGeom>
            <a:solidFill>
              <a:srgbClr val="A5C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4"/>
            <p:cNvSpPr/>
            <p:nvPr/>
          </p:nvSpPr>
          <p:spPr>
            <a:xfrm>
              <a:off x="6946250" y="3284675"/>
              <a:ext cx="236600" cy="241900"/>
            </a:xfrm>
            <a:custGeom>
              <a:rect b="b" l="l" r="r" t="t"/>
              <a:pathLst>
                <a:path extrusionOk="0" h="9676" w="9464">
                  <a:moveTo>
                    <a:pt x="31" y="1542"/>
                  </a:moveTo>
                  <a:cubicBezTo>
                    <a:pt x="20" y="1547"/>
                    <a:pt x="10" y="1553"/>
                    <a:pt x="0" y="1559"/>
                  </a:cubicBezTo>
                  <a:lnTo>
                    <a:pt x="31" y="1542"/>
                  </a:lnTo>
                  <a:close/>
                  <a:moveTo>
                    <a:pt x="2968" y="1"/>
                  </a:moveTo>
                  <a:cubicBezTo>
                    <a:pt x="2778" y="1"/>
                    <a:pt x="2601" y="47"/>
                    <a:pt x="2440" y="147"/>
                  </a:cubicBezTo>
                  <a:lnTo>
                    <a:pt x="31" y="1542"/>
                  </a:lnTo>
                  <a:lnTo>
                    <a:pt x="31" y="1542"/>
                  </a:lnTo>
                  <a:cubicBezTo>
                    <a:pt x="116" y="1496"/>
                    <a:pt x="211" y="1474"/>
                    <a:pt x="312" y="1474"/>
                  </a:cubicBezTo>
                  <a:cubicBezTo>
                    <a:pt x="2172" y="1474"/>
                    <a:pt x="6562" y="8733"/>
                    <a:pt x="5044" y="9676"/>
                  </a:cubicBezTo>
                  <a:lnTo>
                    <a:pt x="7484" y="8266"/>
                  </a:lnTo>
                  <a:cubicBezTo>
                    <a:pt x="9463" y="7036"/>
                    <a:pt x="5300" y="1"/>
                    <a:pt x="2968" y="1"/>
                  </a:cubicBezTo>
                  <a:close/>
                </a:path>
              </a:pathLst>
            </a:custGeom>
            <a:solidFill>
              <a:srgbClr val="3445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4"/>
            <p:cNvSpPr/>
            <p:nvPr/>
          </p:nvSpPr>
          <p:spPr>
            <a:xfrm>
              <a:off x="6888175" y="3318950"/>
              <a:ext cx="235600" cy="240625"/>
            </a:xfrm>
            <a:custGeom>
              <a:rect b="b" l="l" r="r" t="t"/>
              <a:pathLst>
                <a:path extrusionOk="0" h="9625" w="9424">
                  <a:moveTo>
                    <a:pt x="76" y="1487"/>
                  </a:moveTo>
                  <a:cubicBezTo>
                    <a:pt x="50" y="1500"/>
                    <a:pt x="26" y="1514"/>
                    <a:pt x="1" y="1530"/>
                  </a:cubicBezTo>
                  <a:lnTo>
                    <a:pt x="76" y="1487"/>
                  </a:lnTo>
                  <a:close/>
                  <a:moveTo>
                    <a:pt x="2888" y="0"/>
                  </a:moveTo>
                  <a:cubicBezTo>
                    <a:pt x="2714" y="0"/>
                    <a:pt x="2553" y="44"/>
                    <a:pt x="2409" y="136"/>
                  </a:cubicBezTo>
                  <a:lnTo>
                    <a:pt x="76" y="1487"/>
                  </a:lnTo>
                  <a:lnTo>
                    <a:pt x="76" y="1487"/>
                  </a:lnTo>
                  <a:cubicBezTo>
                    <a:pt x="252" y="1393"/>
                    <a:pt x="443" y="1349"/>
                    <a:pt x="644" y="1349"/>
                  </a:cubicBezTo>
                  <a:cubicBezTo>
                    <a:pt x="3163" y="1349"/>
                    <a:pt x="7245" y="8265"/>
                    <a:pt x="5073" y="9625"/>
                  </a:cubicBezTo>
                  <a:lnTo>
                    <a:pt x="7509" y="8241"/>
                  </a:lnTo>
                  <a:cubicBezTo>
                    <a:pt x="7541" y="8223"/>
                    <a:pt x="7568" y="8200"/>
                    <a:pt x="7593" y="8175"/>
                  </a:cubicBezTo>
                  <a:cubicBezTo>
                    <a:pt x="9424" y="6993"/>
                    <a:pt x="5102" y="0"/>
                    <a:pt x="2888" y="0"/>
                  </a:cubicBezTo>
                  <a:close/>
                </a:path>
              </a:pathLst>
            </a:custGeom>
            <a:solidFill>
              <a:srgbClr val="A5C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4"/>
            <p:cNvSpPr/>
            <p:nvPr/>
          </p:nvSpPr>
          <p:spPr>
            <a:xfrm>
              <a:off x="6888175" y="3259550"/>
              <a:ext cx="282850" cy="195825"/>
            </a:xfrm>
            <a:custGeom>
              <a:rect b="b" l="l" r="r" t="t"/>
              <a:pathLst>
                <a:path extrusionOk="0" h="7833" w="11314">
                  <a:moveTo>
                    <a:pt x="4197" y="1470"/>
                  </a:moveTo>
                  <a:cubicBezTo>
                    <a:pt x="4180" y="1477"/>
                    <a:pt x="4165" y="1486"/>
                    <a:pt x="4151" y="1497"/>
                  </a:cubicBezTo>
                  <a:lnTo>
                    <a:pt x="4197" y="1470"/>
                  </a:lnTo>
                  <a:close/>
                  <a:moveTo>
                    <a:pt x="74" y="3863"/>
                  </a:moveTo>
                  <a:cubicBezTo>
                    <a:pt x="50" y="3877"/>
                    <a:pt x="25" y="3891"/>
                    <a:pt x="1" y="3906"/>
                  </a:cubicBezTo>
                  <a:lnTo>
                    <a:pt x="74" y="3863"/>
                  </a:lnTo>
                  <a:close/>
                  <a:moveTo>
                    <a:pt x="6982" y="1"/>
                  </a:moveTo>
                  <a:cubicBezTo>
                    <a:pt x="6829" y="1"/>
                    <a:pt x="6697" y="32"/>
                    <a:pt x="6592" y="97"/>
                  </a:cubicBezTo>
                  <a:lnTo>
                    <a:pt x="4197" y="1470"/>
                  </a:lnTo>
                  <a:lnTo>
                    <a:pt x="4197" y="1470"/>
                  </a:lnTo>
                  <a:cubicBezTo>
                    <a:pt x="4205" y="1467"/>
                    <a:pt x="4214" y="1465"/>
                    <a:pt x="4223" y="1463"/>
                  </a:cubicBezTo>
                  <a:lnTo>
                    <a:pt x="4231" y="1460"/>
                  </a:lnTo>
                  <a:lnTo>
                    <a:pt x="4233" y="1460"/>
                  </a:lnTo>
                  <a:lnTo>
                    <a:pt x="2430" y="2502"/>
                  </a:lnTo>
                  <a:cubicBezTo>
                    <a:pt x="2424" y="2507"/>
                    <a:pt x="2415" y="2509"/>
                    <a:pt x="2409" y="2512"/>
                  </a:cubicBezTo>
                  <a:lnTo>
                    <a:pt x="74" y="3863"/>
                  </a:lnTo>
                  <a:lnTo>
                    <a:pt x="74" y="3863"/>
                  </a:lnTo>
                  <a:cubicBezTo>
                    <a:pt x="251" y="3769"/>
                    <a:pt x="442" y="3725"/>
                    <a:pt x="643" y="3725"/>
                  </a:cubicBezTo>
                  <a:cubicBezTo>
                    <a:pt x="2008" y="3725"/>
                    <a:pt x="3829" y="5755"/>
                    <a:pt x="4868" y="7832"/>
                  </a:cubicBezTo>
                  <a:lnTo>
                    <a:pt x="11314" y="4140"/>
                  </a:lnTo>
                  <a:cubicBezTo>
                    <a:pt x="11043" y="3520"/>
                    <a:pt x="10712" y="2930"/>
                    <a:pt x="10326" y="2377"/>
                  </a:cubicBezTo>
                  <a:cubicBezTo>
                    <a:pt x="9344" y="976"/>
                    <a:pt x="7839" y="1"/>
                    <a:pt x="69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4"/>
            <p:cNvSpPr/>
            <p:nvPr/>
          </p:nvSpPr>
          <p:spPr>
            <a:xfrm>
              <a:off x="4509600" y="4282650"/>
              <a:ext cx="1018225" cy="535600"/>
            </a:xfrm>
            <a:custGeom>
              <a:rect b="b" l="l" r="r" t="t"/>
              <a:pathLst>
                <a:path extrusionOk="0" h="21424" w="40729">
                  <a:moveTo>
                    <a:pt x="20367" y="0"/>
                  </a:moveTo>
                  <a:cubicBezTo>
                    <a:pt x="15619" y="0"/>
                    <a:pt x="10870" y="1046"/>
                    <a:pt x="7245" y="3138"/>
                  </a:cubicBezTo>
                  <a:cubicBezTo>
                    <a:pt x="1" y="7321"/>
                    <a:pt x="1" y="14103"/>
                    <a:pt x="7245" y="18287"/>
                  </a:cubicBezTo>
                  <a:cubicBezTo>
                    <a:pt x="10868" y="20378"/>
                    <a:pt x="15616" y="21424"/>
                    <a:pt x="20363" y="21424"/>
                  </a:cubicBezTo>
                  <a:cubicBezTo>
                    <a:pt x="25111" y="21424"/>
                    <a:pt x="29860" y="20378"/>
                    <a:pt x="33483" y="18287"/>
                  </a:cubicBezTo>
                  <a:cubicBezTo>
                    <a:pt x="40728" y="14103"/>
                    <a:pt x="40728" y="7321"/>
                    <a:pt x="33483" y="3138"/>
                  </a:cubicBezTo>
                  <a:cubicBezTo>
                    <a:pt x="29862" y="1046"/>
                    <a:pt x="25115" y="0"/>
                    <a:pt x="20367" y="0"/>
                  </a:cubicBez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4"/>
            <p:cNvSpPr/>
            <p:nvPr/>
          </p:nvSpPr>
          <p:spPr>
            <a:xfrm>
              <a:off x="4536125" y="3783950"/>
              <a:ext cx="965075" cy="919850"/>
            </a:xfrm>
            <a:custGeom>
              <a:rect b="b" l="l" r="r" t="t"/>
              <a:pathLst>
                <a:path extrusionOk="0" h="36794" w="38603">
                  <a:moveTo>
                    <a:pt x="19305" y="1"/>
                  </a:moveTo>
                  <a:cubicBezTo>
                    <a:pt x="15773" y="1"/>
                    <a:pt x="12240" y="718"/>
                    <a:pt x="9412" y="2151"/>
                  </a:cubicBezTo>
                  <a:lnTo>
                    <a:pt x="9412" y="2139"/>
                  </a:lnTo>
                  <a:cubicBezTo>
                    <a:pt x="6729" y="3484"/>
                    <a:pt x="1461" y="6688"/>
                    <a:pt x="713" y="13793"/>
                  </a:cubicBezTo>
                  <a:cubicBezTo>
                    <a:pt x="1" y="20551"/>
                    <a:pt x="3504" y="29964"/>
                    <a:pt x="9351" y="34044"/>
                  </a:cubicBezTo>
                  <a:cubicBezTo>
                    <a:pt x="9377" y="34064"/>
                    <a:pt x="9406" y="34083"/>
                    <a:pt x="9432" y="34101"/>
                  </a:cubicBezTo>
                  <a:cubicBezTo>
                    <a:pt x="9703" y="34288"/>
                    <a:pt x="9979" y="34467"/>
                    <a:pt x="10259" y="34631"/>
                  </a:cubicBezTo>
                  <a:cubicBezTo>
                    <a:pt x="12757" y="36073"/>
                    <a:pt x="16031" y="36793"/>
                    <a:pt x="19305" y="36793"/>
                  </a:cubicBezTo>
                  <a:cubicBezTo>
                    <a:pt x="22578" y="36793"/>
                    <a:pt x="25852" y="36073"/>
                    <a:pt x="28351" y="34631"/>
                  </a:cubicBezTo>
                  <a:cubicBezTo>
                    <a:pt x="28398" y="34602"/>
                    <a:pt x="28436" y="34574"/>
                    <a:pt x="28481" y="34547"/>
                  </a:cubicBezTo>
                  <a:cubicBezTo>
                    <a:pt x="28697" y="34418"/>
                    <a:pt x="28910" y="34281"/>
                    <a:pt x="29119" y="34139"/>
                  </a:cubicBezTo>
                  <a:cubicBezTo>
                    <a:pt x="29178" y="34098"/>
                    <a:pt x="29238" y="34058"/>
                    <a:pt x="29295" y="34017"/>
                  </a:cubicBezTo>
                  <a:cubicBezTo>
                    <a:pt x="35116" y="29921"/>
                    <a:pt x="38603" y="20536"/>
                    <a:pt x="37891" y="13793"/>
                  </a:cubicBezTo>
                  <a:cubicBezTo>
                    <a:pt x="37142" y="6690"/>
                    <a:pt x="31874" y="3484"/>
                    <a:pt x="29193" y="2139"/>
                  </a:cubicBezTo>
                  <a:lnTo>
                    <a:pt x="29193" y="2149"/>
                  </a:lnTo>
                  <a:cubicBezTo>
                    <a:pt x="26366" y="717"/>
                    <a:pt x="22835" y="1"/>
                    <a:pt x="193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4"/>
            <p:cNvSpPr/>
            <p:nvPr/>
          </p:nvSpPr>
          <p:spPr>
            <a:xfrm>
              <a:off x="4914650" y="3945850"/>
              <a:ext cx="208200" cy="109550"/>
            </a:xfrm>
            <a:custGeom>
              <a:rect b="b" l="l" r="r" t="t"/>
              <a:pathLst>
                <a:path extrusionOk="0" h="4382" w="8328">
                  <a:moveTo>
                    <a:pt x="4163" y="0"/>
                  </a:moveTo>
                  <a:cubicBezTo>
                    <a:pt x="3193" y="0"/>
                    <a:pt x="2222" y="214"/>
                    <a:pt x="1481" y="642"/>
                  </a:cubicBezTo>
                  <a:cubicBezTo>
                    <a:pt x="1" y="1497"/>
                    <a:pt x="1" y="2884"/>
                    <a:pt x="1481" y="3739"/>
                  </a:cubicBezTo>
                  <a:cubicBezTo>
                    <a:pt x="2222" y="4167"/>
                    <a:pt x="3193" y="4381"/>
                    <a:pt x="4163" y="4381"/>
                  </a:cubicBezTo>
                  <a:cubicBezTo>
                    <a:pt x="5134" y="4381"/>
                    <a:pt x="6105" y="4167"/>
                    <a:pt x="6846" y="3739"/>
                  </a:cubicBezTo>
                  <a:cubicBezTo>
                    <a:pt x="8328" y="2882"/>
                    <a:pt x="8326" y="1497"/>
                    <a:pt x="6846" y="642"/>
                  </a:cubicBezTo>
                  <a:cubicBezTo>
                    <a:pt x="6105" y="214"/>
                    <a:pt x="5134" y="0"/>
                    <a:pt x="416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4"/>
            <p:cNvSpPr/>
            <p:nvPr/>
          </p:nvSpPr>
          <p:spPr>
            <a:xfrm>
              <a:off x="4771375" y="3690050"/>
              <a:ext cx="338750" cy="323725"/>
            </a:xfrm>
            <a:custGeom>
              <a:rect b="b" l="l" r="r" t="t"/>
              <a:pathLst>
                <a:path extrusionOk="0" h="12949" w="13550">
                  <a:moveTo>
                    <a:pt x="2445" y="0"/>
                  </a:moveTo>
                  <a:cubicBezTo>
                    <a:pt x="2445" y="1"/>
                    <a:pt x="1" y="5895"/>
                    <a:pt x="2609" y="9387"/>
                  </a:cubicBezTo>
                  <a:cubicBezTo>
                    <a:pt x="5215" y="12879"/>
                    <a:pt x="9895" y="12949"/>
                    <a:pt x="9895" y="12949"/>
                  </a:cubicBezTo>
                  <a:cubicBezTo>
                    <a:pt x="9895" y="12949"/>
                    <a:pt x="13549" y="9034"/>
                    <a:pt x="10931" y="4832"/>
                  </a:cubicBezTo>
                  <a:cubicBezTo>
                    <a:pt x="8260" y="547"/>
                    <a:pt x="2445" y="0"/>
                    <a:pt x="2445" y="0"/>
                  </a:cubicBezTo>
                  <a:close/>
                </a:path>
              </a:pathLst>
            </a:custGeom>
            <a:solidFill>
              <a:srgbClr val="27D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4"/>
            <p:cNvSpPr/>
            <p:nvPr/>
          </p:nvSpPr>
          <p:spPr>
            <a:xfrm>
              <a:off x="4771425" y="3690050"/>
              <a:ext cx="247350" cy="323725"/>
            </a:xfrm>
            <a:custGeom>
              <a:rect b="b" l="l" r="r" t="t"/>
              <a:pathLst>
                <a:path extrusionOk="0" h="12949" w="9894">
                  <a:moveTo>
                    <a:pt x="2443" y="0"/>
                  </a:moveTo>
                  <a:cubicBezTo>
                    <a:pt x="2443" y="1"/>
                    <a:pt x="0" y="5895"/>
                    <a:pt x="2607" y="9387"/>
                  </a:cubicBezTo>
                  <a:cubicBezTo>
                    <a:pt x="5213" y="12879"/>
                    <a:pt x="9893" y="12949"/>
                    <a:pt x="9893" y="12949"/>
                  </a:cubicBezTo>
                  <a:cubicBezTo>
                    <a:pt x="9252" y="4960"/>
                    <a:pt x="2443" y="1"/>
                    <a:pt x="2443" y="0"/>
                  </a:cubicBezTo>
                  <a:close/>
                </a:path>
              </a:pathLst>
            </a:custGeom>
            <a:solidFill>
              <a:srgbClr val="1BBC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4"/>
            <p:cNvSpPr/>
            <p:nvPr/>
          </p:nvSpPr>
          <p:spPr>
            <a:xfrm>
              <a:off x="5015200" y="3691000"/>
              <a:ext cx="359975" cy="337850"/>
            </a:xfrm>
            <a:custGeom>
              <a:rect b="b" l="l" r="r" t="t"/>
              <a:pathLst>
                <a:path extrusionOk="0" h="13514" w="14399">
                  <a:moveTo>
                    <a:pt x="9651" y="1"/>
                  </a:moveTo>
                  <a:cubicBezTo>
                    <a:pt x="9651" y="1"/>
                    <a:pt x="7086" y="155"/>
                    <a:pt x="3544" y="3152"/>
                  </a:cubicBezTo>
                  <a:cubicBezTo>
                    <a:pt x="0" y="6149"/>
                    <a:pt x="142" y="12911"/>
                    <a:pt x="142" y="12911"/>
                  </a:cubicBezTo>
                  <a:cubicBezTo>
                    <a:pt x="142" y="12911"/>
                    <a:pt x="77" y="13421"/>
                    <a:pt x="737" y="13506"/>
                  </a:cubicBezTo>
                  <a:cubicBezTo>
                    <a:pt x="780" y="13511"/>
                    <a:pt x="820" y="13514"/>
                    <a:pt x="858" y="13514"/>
                  </a:cubicBezTo>
                  <a:cubicBezTo>
                    <a:pt x="1329" y="13514"/>
                    <a:pt x="1402" y="13120"/>
                    <a:pt x="1402" y="13120"/>
                  </a:cubicBezTo>
                  <a:cubicBezTo>
                    <a:pt x="1402" y="12380"/>
                    <a:pt x="2804" y="7356"/>
                    <a:pt x="5880" y="4864"/>
                  </a:cubicBezTo>
                  <a:cubicBezTo>
                    <a:pt x="8956" y="2373"/>
                    <a:pt x="13420" y="2176"/>
                    <a:pt x="13420" y="2176"/>
                  </a:cubicBezTo>
                  <a:cubicBezTo>
                    <a:pt x="14399" y="1917"/>
                    <a:pt x="11739" y="1"/>
                    <a:pt x="9651" y="1"/>
                  </a:cubicBezTo>
                  <a:close/>
                </a:path>
              </a:pathLst>
            </a:custGeom>
            <a:solidFill>
              <a:srgbClr val="A33D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4"/>
            <p:cNvSpPr/>
            <p:nvPr/>
          </p:nvSpPr>
          <p:spPr>
            <a:xfrm>
              <a:off x="5245300" y="3691000"/>
              <a:ext cx="129875" cy="54925"/>
            </a:xfrm>
            <a:custGeom>
              <a:rect b="b" l="l" r="r" t="t"/>
              <a:pathLst>
                <a:path extrusionOk="0" h="2197" w="5195">
                  <a:moveTo>
                    <a:pt x="447" y="1"/>
                  </a:moveTo>
                  <a:cubicBezTo>
                    <a:pt x="0" y="69"/>
                    <a:pt x="97" y="748"/>
                    <a:pt x="1327" y="1381"/>
                  </a:cubicBezTo>
                  <a:cubicBezTo>
                    <a:pt x="2466" y="1968"/>
                    <a:pt x="3080" y="2197"/>
                    <a:pt x="3796" y="2197"/>
                  </a:cubicBezTo>
                  <a:cubicBezTo>
                    <a:pt x="3869" y="2197"/>
                    <a:pt x="3943" y="2194"/>
                    <a:pt x="4019" y="2190"/>
                  </a:cubicBezTo>
                  <a:cubicBezTo>
                    <a:pt x="4147" y="2180"/>
                    <a:pt x="4216" y="2176"/>
                    <a:pt x="4216" y="2176"/>
                  </a:cubicBezTo>
                  <a:cubicBezTo>
                    <a:pt x="5195" y="1917"/>
                    <a:pt x="2535" y="1"/>
                    <a:pt x="447" y="1"/>
                  </a:cubicBezTo>
                  <a:close/>
                </a:path>
              </a:pathLst>
            </a:custGeom>
            <a:solidFill>
              <a:srgbClr val="822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4"/>
            <p:cNvSpPr/>
            <p:nvPr/>
          </p:nvSpPr>
          <p:spPr>
            <a:xfrm>
              <a:off x="2255800" y="3695575"/>
              <a:ext cx="466800" cy="146375"/>
            </a:xfrm>
            <a:custGeom>
              <a:rect b="b" l="l" r="r" t="t"/>
              <a:pathLst>
                <a:path extrusionOk="0" h="5855" w="18672">
                  <a:moveTo>
                    <a:pt x="2627" y="0"/>
                  </a:moveTo>
                  <a:cubicBezTo>
                    <a:pt x="2596" y="0"/>
                    <a:pt x="2557" y="15"/>
                    <a:pt x="2497" y="40"/>
                  </a:cubicBezTo>
                  <a:cubicBezTo>
                    <a:pt x="2299" y="119"/>
                    <a:pt x="2263" y="553"/>
                    <a:pt x="2431" y="892"/>
                  </a:cubicBezTo>
                  <a:cubicBezTo>
                    <a:pt x="2609" y="1246"/>
                    <a:pt x="2836" y="1390"/>
                    <a:pt x="2844" y="1480"/>
                  </a:cubicBezTo>
                  <a:cubicBezTo>
                    <a:pt x="2846" y="1499"/>
                    <a:pt x="2835" y="1508"/>
                    <a:pt x="2812" y="1508"/>
                  </a:cubicBezTo>
                  <a:cubicBezTo>
                    <a:pt x="2727" y="1508"/>
                    <a:pt x="2480" y="1377"/>
                    <a:pt x="2189" y="1164"/>
                  </a:cubicBezTo>
                  <a:cubicBezTo>
                    <a:pt x="1683" y="795"/>
                    <a:pt x="1491" y="408"/>
                    <a:pt x="1262" y="177"/>
                  </a:cubicBezTo>
                  <a:cubicBezTo>
                    <a:pt x="1178" y="93"/>
                    <a:pt x="1101" y="61"/>
                    <a:pt x="1037" y="61"/>
                  </a:cubicBezTo>
                  <a:cubicBezTo>
                    <a:pt x="906" y="61"/>
                    <a:pt x="827" y="195"/>
                    <a:pt x="839" y="299"/>
                  </a:cubicBezTo>
                  <a:cubicBezTo>
                    <a:pt x="856" y="454"/>
                    <a:pt x="896" y="688"/>
                    <a:pt x="1200" y="1106"/>
                  </a:cubicBezTo>
                  <a:cubicBezTo>
                    <a:pt x="1502" y="1522"/>
                    <a:pt x="1944" y="1936"/>
                    <a:pt x="1944" y="1936"/>
                  </a:cubicBezTo>
                  <a:cubicBezTo>
                    <a:pt x="1680" y="1804"/>
                    <a:pt x="1434" y="1639"/>
                    <a:pt x="1208" y="1447"/>
                  </a:cubicBezTo>
                  <a:cubicBezTo>
                    <a:pt x="782" y="1088"/>
                    <a:pt x="652" y="889"/>
                    <a:pt x="423" y="713"/>
                  </a:cubicBezTo>
                  <a:cubicBezTo>
                    <a:pt x="387" y="686"/>
                    <a:pt x="353" y="674"/>
                    <a:pt x="320" y="674"/>
                  </a:cubicBezTo>
                  <a:cubicBezTo>
                    <a:pt x="146" y="674"/>
                    <a:pt x="38" y="1026"/>
                    <a:pt x="186" y="1255"/>
                  </a:cubicBezTo>
                  <a:cubicBezTo>
                    <a:pt x="326" y="1475"/>
                    <a:pt x="565" y="1758"/>
                    <a:pt x="848" y="2005"/>
                  </a:cubicBezTo>
                  <a:cubicBezTo>
                    <a:pt x="1132" y="2252"/>
                    <a:pt x="1640" y="2620"/>
                    <a:pt x="1640" y="2620"/>
                  </a:cubicBezTo>
                  <a:cubicBezTo>
                    <a:pt x="1063" y="2401"/>
                    <a:pt x="724" y="2067"/>
                    <a:pt x="502" y="1888"/>
                  </a:cubicBezTo>
                  <a:cubicBezTo>
                    <a:pt x="385" y="1794"/>
                    <a:pt x="286" y="1748"/>
                    <a:pt x="208" y="1748"/>
                  </a:cubicBezTo>
                  <a:cubicBezTo>
                    <a:pt x="136" y="1748"/>
                    <a:pt x="82" y="1787"/>
                    <a:pt x="51" y="1865"/>
                  </a:cubicBezTo>
                  <a:cubicBezTo>
                    <a:pt x="0" y="1992"/>
                    <a:pt x="87" y="2220"/>
                    <a:pt x="525" y="2663"/>
                  </a:cubicBezTo>
                  <a:cubicBezTo>
                    <a:pt x="963" y="3106"/>
                    <a:pt x="1746" y="3502"/>
                    <a:pt x="2465" y="3694"/>
                  </a:cubicBezTo>
                  <a:cubicBezTo>
                    <a:pt x="3183" y="3886"/>
                    <a:pt x="3527" y="4083"/>
                    <a:pt x="3888" y="4227"/>
                  </a:cubicBezTo>
                  <a:cubicBezTo>
                    <a:pt x="5208" y="4752"/>
                    <a:pt x="5923" y="5193"/>
                    <a:pt x="7303" y="5532"/>
                  </a:cubicBezTo>
                  <a:cubicBezTo>
                    <a:pt x="8270" y="5769"/>
                    <a:pt x="9095" y="5854"/>
                    <a:pt x="9805" y="5854"/>
                  </a:cubicBezTo>
                  <a:cubicBezTo>
                    <a:pt x="10388" y="5854"/>
                    <a:pt x="10893" y="5796"/>
                    <a:pt x="11333" y="5717"/>
                  </a:cubicBezTo>
                  <a:cubicBezTo>
                    <a:pt x="13352" y="5355"/>
                    <a:pt x="15871" y="4486"/>
                    <a:pt x="17235" y="3851"/>
                  </a:cubicBezTo>
                  <a:cubicBezTo>
                    <a:pt x="18596" y="3216"/>
                    <a:pt x="18672" y="2416"/>
                    <a:pt x="18142" y="1930"/>
                  </a:cubicBezTo>
                  <a:cubicBezTo>
                    <a:pt x="17831" y="1645"/>
                    <a:pt x="17517" y="1430"/>
                    <a:pt x="17025" y="1430"/>
                  </a:cubicBezTo>
                  <a:cubicBezTo>
                    <a:pt x="16805" y="1430"/>
                    <a:pt x="16549" y="1473"/>
                    <a:pt x="16242" y="1572"/>
                  </a:cubicBezTo>
                  <a:cubicBezTo>
                    <a:pt x="15250" y="1895"/>
                    <a:pt x="12874" y="2922"/>
                    <a:pt x="11131" y="3375"/>
                  </a:cubicBezTo>
                  <a:cubicBezTo>
                    <a:pt x="10619" y="3508"/>
                    <a:pt x="9902" y="3600"/>
                    <a:pt x="9075" y="3600"/>
                  </a:cubicBezTo>
                  <a:cubicBezTo>
                    <a:pt x="8515" y="3600"/>
                    <a:pt x="7905" y="3558"/>
                    <a:pt x="7273" y="3458"/>
                  </a:cubicBezTo>
                  <a:cubicBezTo>
                    <a:pt x="5947" y="3248"/>
                    <a:pt x="4827" y="2476"/>
                    <a:pt x="4431" y="2180"/>
                  </a:cubicBezTo>
                  <a:cubicBezTo>
                    <a:pt x="4065" y="1906"/>
                    <a:pt x="3954" y="1738"/>
                    <a:pt x="3703" y="1315"/>
                  </a:cubicBezTo>
                  <a:cubicBezTo>
                    <a:pt x="3417" y="837"/>
                    <a:pt x="3115" y="623"/>
                    <a:pt x="2888" y="301"/>
                  </a:cubicBezTo>
                  <a:cubicBezTo>
                    <a:pt x="2729" y="78"/>
                    <a:pt x="2697" y="0"/>
                    <a:pt x="2627"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4"/>
            <p:cNvSpPr/>
            <p:nvPr/>
          </p:nvSpPr>
          <p:spPr>
            <a:xfrm>
              <a:off x="2567400" y="3726900"/>
              <a:ext cx="157450" cy="105850"/>
            </a:xfrm>
            <a:custGeom>
              <a:rect b="b" l="l" r="r" t="t"/>
              <a:pathLst>
                <a:path extrusionOk="0" h="4234" w="6298">
                  <a:moveTo>
                    <a:pt x="4998" y="1"/>
                  </a:moveTo>
                  <a:cubicBezTo>
                    <a:pt x="4763" y="1"/>
                    <a:pt x="4483" y="35"/>
                    <a:pt x="4154" y="99"/>
                  </a:cubicBezTo>
                  <a:cubicBezTo>
                    <a:pt x="2986" y="324"/>
                    <a:pt x="821" y="1211"/>
                    <a:pt x="256" y="1430"/>
                  </a:cubicBezTo>
                  <a:cubicBezTo>
                    <a:pt x="256" y="1430"/>
                    <a:pt x="1" y="1816"/>
                    <a:pt x="318" y="2854"/>
                  </a:cubicBezTo>
                  <a:cubicBezTo>
                    <a:pt x="637" y="3890"/>
                    <a:pt x="978" y="4234"/>
                    <a:pt x="978" y="4234"/>
                  </a:cubicBezTo>
                  <a:cubicBezTo>
                    <a:pt x="978" y="4234"/>
                    <a:pt x="3628" y="3375"/>
                    <a:pt x="4604" y="2927"/>
                  </a:cubicBezTo>
                  <a:cubicBezTo>
                    <a:pt x="5579" y="2479"/>
                    <a:pt x="6298" y="1938"/>
                    <a:pt x="6030" y="754"/>
                  </a:cubicBezTo>
                  <a:cubicBezTo>
                    <a:pt x="5912" y="223"/>
                    <a:pt x="5597" y="1"/>
                    <a:pt x="4998" y="1"/>
                  </a:cubicBezTo>
                  <a:close/>
                </a:path>
              </a:pathLst>
            </a:custGeom>
            <a:solidFill>
              <a:srgbClr val="AACA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4"/>
            <p:cNvSpPr/>
            <p:nvPr/>
          </p:nvSpPr>
          <p:spPr>
            <a:xfrm>
              <a:off x="2564725" y="3758975"/>
              <a:ext cx="38675" cy="75375"/>
            </a:xfrm>
            <a:custGeom>
              <a:rect b="b" l="l" r="r" t="t"/>
              <a:pathLst>
                <a:path extrusionOk="0" h="3015" w="1547">
                  <a:moveTo>
                    <a:pt x="737" y="0"/>
                  </a:moveTo>
                  <a:lnTo>
                    <a:pt x="211" y="182"/>
                  </a:lnTo>
                  <a:cubicBezTo>
                    <a:pt x="211" y="182"/>
                    <a:pt x="1" y="542"/>
                    <a:pt x="280" y="1592"/>
                  </a:cubicBezTo>
                  <a:cubicBezTo>
                    <a:pt x="559" y="2643"/>
                    <a:pt x="958" y="3014"/>
                    <a:pt x="958" y="3014"/>
                  </a:cubicBezTo>
                  <a:lnTo>
                    <a:pt x="1546" y="2799"/>
                  </a:lnTo>
                  <a:cubicBezTo>
                    <a:pt x="1546" y="2799"/>
                    <a:pt x="1090" y="2229"/>
                    <a:pt x="878" y="1399"/>
                  </a:cubicBezTo>
                  <a:cubicBezTo>
                    <a:pt x="762" y="941"/>
                    <a:pt x="716" y="470"/>
                    <a:pt x="737" y="0"/>
                  </a:cubicBezTo>
                  <a:close/>
                </a:path>
              </a:pathLst>
            </a:custGeom>
            <a:solidFill>
              <a:srgbClr val="7FA8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4"/>
            <p:cNvSpPr/>
            <p:nvPr/>
          </p:nvSpPr>
          <p:spPr>
            <a:xfrm>
              <a:off x="238125" y="2858700"/>
              <a:ext cx="2257500" cy="2070100"/>
            </a:xfrm>
            <a:custGeom>
              <a:rect b="b" l="l" r="r" t="t"/>
              <a:pathLst>
                <a:path extrusionOk="0" h="82804" w="90300">
                  <a:moveTo>
                    <a:pt x="47806" y="1"/>
                  </a:moveTo>
                  <a:cubicBezTo>
                    <a:pt x="47806" y="27602"/>
                    <a:pt x="23902" y="44469"/>
                    <a:pt x="15936" y="49068"/>
                  </a:cubicBezTo>
                  <a:lnTo>
                    <a:pt x="0" y="58269"/>
                  </a:lnTo>
                  <a:lnTo>
                    <a:pt x="42493" y="82803"/>
                  </a:lnTo>
                  <a:cubicBezTo>
                    <a:pt x="42493" y="82803"/>
                    <a:pt x="50491" y="78319"/>
                    <a:pt x="58429" y="73604"/>
                  </a:cubicBezTo>
                  <a:cubicBezTo>
                    <a:pt x="66397" y="68871"/>
                    <a:pt x="90299" y="52136"/>
                    <a:pt x="90299" y="24536"/>
                  </a:cubicBezTo>
                  <a:lnTo>
                    <a:pt x="47806"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4"/>
            <p:cNvSpPr/>
            <p:nvPr/>
          </p:nvSpPr>
          <p:spPr>
            <a:xfrm>
              <a:off x="702875" y="4622100"/>
              <a:ext cx="730425" cy="385900"/>
            </a:xfrm>
            <a:custGeom>
              <a:rect b="b" l="l" r="r" t="t"/>
              <a:pathLst>
                <a:path extrusionOk="0" h="15436" w="29217">
                  <a:moveTo>
                    <a:pt x="23903" y="0"/>
                  </a:moveTo>
                  <a:cubicBezTo>
                    <a:pt x="23903" y="0"/>
                    <a:pt x="13033" y="7168"/>
                    <a:pt x="1" y="7668"/>
                  </a:cubicBezTo>
                  <a:cubicBezTo>
                    <a:pt x="1967" y="8803"/>
                    <a:pt x="5761" y="9446"/>
                    <a:pt x="9477" y="9446"/>
                  </a:cubicBezTo>
                  <a:cubicBezTo>
                    <a:pt x="10782" y="9446"/>
                    <a:pt x="12077" y="9366"/>
                    <a:pt x="13280" y="9201"/>
                  </a:cubicBezTo>
                  <a:lnTo>
                    <a:pt x="13280" y="9201"/>
                  </a:lnTo>
                  <a:cubicBezTo>
                    <a:pt x="13280" y="9201"/>
                    <a:pt x="12634" y="11893"/>
                    <a:pt x="7969" y="15335"/>
                  </a:cubicBezTo>
                  <a:cubicBezTo>
                    <a:pt x="7969" y="15335"/>
                    <a:pt x="8344" y="15436"/>
                    <a:pt x="9079" y="15436"/>
                  </a:cubicBezTo>
                  <a:cubicBezTo>
                    <a:pt x="11646" y="15436"/>
                    <a:pt x="18600" y="14198"/>
                    <a:pt x="29216" y="3066"/>
                  </a:cubicBezTo>
                  <a:lnTo>
                    <a:pt x="2390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4"/>
            <p:cNvSpPr/>
            <p:nvPr/>
          </p:nvSpPr>
          <p:spPr>
            <a:xfrm>
              <a:off x="1221700" y="4531550"/>
              <a:ext cx="290325" cy="230125"/>
            </a:xfrm>
            <a:custGeom>
              <a:rect b="b" l="l" r="r" t="t"/>
              <a:pathLst>
                <a:path extrusionOk="0" h="9205" w="11613">
                  <a:moveTo>
                    <a:pt x="5807" y="0"/>
                  </a:moveTo>
                  <a:cubicBezTo>
                    <a:pt x="2600" y="0"/>
                    <a:pt x="1" y="2060"/>
                    <a:pt x="1" y="4601"/>
                  </a:cubicBezTo>
                  <a:cubicBezTo>
                    <a:pt x="1" y="7144"/>
                    <a:pt x="2600" y="9204"/>
                    <a:pt x="5807" y="9204"/>
                  </a:cubicBezTo>
                  <a:cubicBezTo>
                    <a:pt x="9013" y="9204"/>
                    <a:pt x="11613" y="7144"/>
                    <a:pt x="11613" y="4601"/>
                  </a:cubicBezTo>
                  <a:cubicBezTo>
                    <a:pt x="11613" y="2060"/>
                    <a:pt x="9013" y="0"/>
                    <a:pt x="58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4"/>
            <p:cNvSpPr/>
            <p:nvPr/>
          </p:nvSpPr>
          <p:spPr>
            <a:xfrm>
              <a:off x="1254400" y="4564250"/>
              <a:ext cx="224925" cy="164725"/>
            </a:xfrm>
            <a:custGeom>
              <a:rect b="b" l="l" r="r" t="t"/>
              <a:pathLst>
                <a:path extrusionOk="0" h="6589" w="8997">
                  <a:moveTo>
                    <a:pt x="4499" y="0"/>
                  </a:moveTo>
                  <a:cubicBezTo>
                    <a:pt x="2014" y="0"/>
                    <a:pt x="1" y="1474"/>
                    <a:pt x="1" y="3293"/>
                  </a:cubicBezTo>
                  <a:cubicBezTo>
                    <a:pt x="1" y="5113"/>
                    <a:pt x="2014" y="6588"/>
                    <a:pt x="4499" y="6588"/>
                  </a:cubicBezTo>
                  <a:cubicBezTo>
                    <a:pt x="6983" y="6588"/>
                    <a:pt x="8996" y="5113"/>
                    <a:pt x="8996" y="3293"/>
                  </a:cubicBezTo>
                  <a:cubicBezTo>
                    <a:pt x="8996" y="1474"/>
                    <a:pt x="6983" y="0"/>
                    <a:pt x="4499" y="0"/>
                  </a:cubicBezTo>
                  <a:close/>
                </a:path>
              </a:pathLst>
            </a:custGeom>
            <a:solidFill>
              <a:srgbClr val="FF6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4"/>
            <p:cNvSpPr/>
            <p:nvPr/>
          </p:nvSpPr>
          <p:spPr>
            <a:xfrm>
              <a:off x="1499400" y="3065825"/>
              <a:ext cx="863450" cy="544250"/>
            </a:xfrm>
            <a:custGeom>
              <a:rect b="b" l="l" r="r" t="t"/>
              <a:pathLst>
                <a:path extrusionOk="0" h="21770" w="34538">
                  <a:moveTo>
                    <a:pt x="751" y="0"/>
                  </a:moveTo>
                  <a:cubicBezTo>
                    <a:pt x="304" y="0"/>
                    <a:pt x="0" y="333"/>
                    <a:pt x="0" y="917"/>
                  </a:cubicBezTo>
                  <a:cubicBezTo>
                    <a:pt x="0" y="1761"/>
                    <a:pt x="635" y="2810"/>
                    <a:pt x="1417" y="3261"/>
                  </a:cubicBezTo>
                  <a:lnTo>
                    <a:pt x="33122" y="21564"/>
                  </a:lnTo>
                  <a:cubicBezTo>
                    <a:pt x="33362" y="21703"/>
                    <a:pt x="33588" y="21769"/>
                    <a:pt x="33787" y="21769"/>
                  </a:cubicBezTo>
                  <a:cubicBezTo>
                    <a:pt x="34233" y="21769"/>
                    <a:pt x="34537" y="21434"/>
                    <a:pt x="34537" y="20848"/>
                  </a:cubicBezTo>
                  <a:cubicBezTo>
                    <a:pt x="34537" y="20000"/>
                    <a:pt x="33904" y="18948"/>
                    <a:pt x="33122" y="18497"/>
                  </a:cubicBezTo>
                  <a:lnTo>
                    <a:pt x="1417" y="205"/>
                  </a:lnTo>
                  <a:cubicBezTo>
                    <a:pt x="1176" y="66"/>
                    <a:pt x="949" y="0"/>
                    <a:pt x="751" y="0"/>
                  </a:cubicBezTo>
                  <a:close/>
                </a:path>
              </a:pathLst>
            </a:custGeom>
            <a:solidFill>
              <a:srgbClr val="4C6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4"/>
            <p:cNvSpPr/>
            <p:nvPr/>
          </p:nvSpPr>
          <p:spPr>
            <a:xfrm>
              <a:off x="1454275" y="3257925"/>
              <a:ext cx="869550" cy="538825"/>
            </a:xfrm>
            <a:custGeom>
              <a:rect b="b" l="l" r="r" t="t"/>
              <a:pathLst>
                <a:path extrusionOk="0" h="21553" w="34782">
                  <a:moveTo>
                    <a:pt x="1020" y="1"/>
                  </a:moveTo>
                  <a:cubicBezTo>
                    <a:pt x="560" y="1"/>
                    <a:pt x="206" y="290"/>
                    <a:pt x="124" y="806"/>
                  </a:cubicBezTo>
                  <a:cubicBezTo>
                    <a:pt x="1" y="1580"/>
                    <a:pt x="537" y="2572"/>
                    <a:pt x="1317" y="3024"/>
                  </a:cubicBezTo>
                  <a:lnTo>
                    <a:pt x="33022" y="21332"/>
                  </a:lnTo>
                  <a:cubicBezTo>
                    <a:pt x="33281" y="21481"/>
                    <a:pt x="33534" y="21552"/>
                    <a:pt x="33762" y="21552"/>
                  </a:cubicBezTo>
                  <a:cubicBezTo>
                    <a:pt x="34222" y="21552"/>
                    <a:pt x="34576" y="21263"/>
                    <a:pt x="34658" y="20744"/>
                  </a:cubicBezTo>
                  <a:cubicBezTo>
                    <a:pt x="34782" y="19967"/>
                    <a:pt x="34245" y="18971"/>
                    <a:pt x="33463" y="18520"/>
                  </a:cubicBezTo>
                  <a:lnTo>
                    <a:pt x="1760" y="222"/>
                  </a:lnTo>
                  <a:cubicBezTo>
                    <a:pt x="1501" y="72"/>
                    <a:pt x="1247" y="1"/>
                    <a:pt x="1020" y="1"/>
                  </a:cubicBezTo>
                  <a:close/>
                </a:path>
              </a:pathLst>
            </a:custGeom>
            <a:solidFill>
              <a:srgbClr val="4C6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4"/>
            <p:cNvSpPr/>
            <p:nvPr/>
          </p:nvSpPr>
          <p:spPr>
            <a:xfrm>
              <a:off x="1393375" y="3427725"/>
              <a:ext cx="875650" cy="533575"/>
            </a:xfrm>
            <a:custGeom>
              <a:rect b="b" l="l" r="r" t="t"/>
              <a:pathLst>
                <a:path extrusionOk="0" h="21343" w="35026">
                  <a:moveTo>
                    <a:pt x="1272" y="0"/>
                  </a:moveTo>
                  <a:cubicBezTo>
                    <a:pt x="801" y="0"/>
                    <a:pt x="403" y="247"/>
                    <a:pt x="246" y="698"/>
                  </a:cubicBezTo>
                  <a:cubicBezTo>
                    <a:pt x="1" y="1401"/>
                    <a:pt x="437" y="2337"/>
                    <a:pt x="1219" y="2789"/>
                  </a:cubicBezTo>
                  <a:lnTo>
                    <a:pt x="32922" y="21103"/>
                  </a:lnTo>
                  <a:cubicBezTo>
                    <a:pt x="33203" y="21265"/>
                    <a:pt x="33490" y="21342"/>
                    <a:pt x="33755" y="21342"/>
                  </a:cubicBezTo>
                  <a:cubicBezTo>
                    <a:pt x="34227" y="21342"/>
                    <a:pt x="34625" y="21095"/>
                    <a:pt x="34781" y="20642"/>
                  </a:cubicBezTo>
                  <a:cubicBezTo>
                    <a:pt x="35025" y="19935"/>
                    <a:pt x="34589" y="18998"/>
                    <a:pt x="33807" y="18547"/>
                  </a:cubicBezTo>
                  <a:lnTo>
                    <a:pt x="2104" y="240"/>
                  </a:lnTo>
                  <a:cubicBezTo>
                    <a:pt x="1823" y="78"/>
                    <a:pt x="1536" y="0"/>
                    <a:pt x="1272" y="0"/>
                  </a:cubicBezTo>
                  <a:close/>
                </a:path>
              </a:pathLst>
            </a:custGeom>
            <a:solidFill>
              <a:srgbClr val="4C6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4"/>
            <p:cNvSpPr/>
            <p:nvPr/>
          </p:nvSpPr>
          <p:spPr>
            <a:xfrm>
              <a:off x="1304525" y="3584050"/>
              <a:ext cx="881700" cy="528425"/>
            </a:xfrm>
            <a:custGeom>
              <a:rect b="b" l="l" r="r" t="t"/>
              <a:pathLst>
                <a:path extrusionOk="0" h="21137" w="35268">
                  <a:moveTo>
                    <a:pt x="1504" y="0"/>
                  </a:moveTo>
                  <a:cubicBezTo>
                    <a:pt x="1023" y="0"/>
                    <a:pt x="591" y="206"/>
                    <a:pt x="368" y="591"/>
                  </a:cubicBezTo>
                  <a:cubicBezTo>
                    <a:pt x="1" y="1225"/>
                    <a:pt x="338" y="2105"/>
                    <a:pt x="1119" y="2556"/>
                  </a:cubicBezTo>
                  <a:lnTo>
                    <a:pt x="32822" y="20876"/>
                  </a:lnTo>
                  <a:cubicBezTo>
                    <a:pt x="33127" y="21052"/>
                    <a:pt x="33454" y="21137"/>
                    <a:pt x="33762" y="21137"/>
                  </a:cubicBezTo>
                  <a:cubicBezTo>
                    <a:pt x="34244" y="21137"/>
                    <a:pt x="34678" y="20930"/>
                    <a:pt x="34902" y="20542"/>
                  </a:cubicBezTo>
                  <a:cubicBezTo>
                    <a:pt x="35268" y="19906"/>
                    <a:pt x="34932" y="19025"/>
                    <a:pt x="34150" y="18574"/>
                  </a:cubicBezTo>
                  <a:lnTo>
                    <a:pt x="2447" y="262"/>
                  </a:lnTo>
                  <a:cubicBezTo>
                    <a:pt x="2141" y="85"/>
                    <a:pt x="1812" y="0"/>
                    <a:pt x="1504" y="0"/>
                  </a:cubicBezTo>
                  <a:close/>
                </a:path>
              </a:pathLst>
            </a:custGeom>
            <a:solidFill>
              <a:srgbClr val="4C6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4"/>
            <p:cNvSpPr/>
            <p:nvPr/>
          </p:nvSpPr>
          <p:spPr>
            <a:xfrm>
              <a:off x="1198400" y="3727175"/>
              <a:ext cx="887800" cy="523525"/>
            </a:xfrm>
            <a:custGeom>
              <a:rect b="b" l="l" r="r" t="t"/>
              <a:pathLst>
                <a:path extrusionOk="0" h="20941" w="35512">
                  <a:moveTo>
                    <a:pt x="1711" y="0"/>
                  </a:moveTo>
                  <a:cubicBezTo>
                    <a:pt x="1225" y="0"/>
                    <a:pt x="768" y="168"/>
                    <a:pt x="488" y="490"/>
                  </a:cubicBezTo>
                  <a:cubicBezTo>
                    <a:pt x="0" y="1053"/>
                    <a:pt x="238" y="1877"/>
                    <a:pt x="1018" y="2328"/>
                  </a:cubicBezTo>
                  <a:lnTo>
                    <a:pt x="32721" y="20653"/>
                  </a:lnTo>
                  <a:cubicBezTo>
                    <a:pt x="33056" y="20846"/>
                    <a:pt x="33436" y="20940"/>
                    <a:pt x="33799" y="20940"/>
                  </a:cubicBezTo>
                  <a:cubicBezTo>
                    <a:pt x="34286" y="20940"/>
                    <a:pt x="34743" y="20772"/>
                    <a:pt x="35022" y="20448"/>
                  </a:cubicBezTo>
                  <a:cubicBezTo>
                    <a:pt x="35511" y="19881"/>
                    <a:pt x="35272" y="19059"/>
                    <a:pt x="34491" y="18608"/>
                  </a:cubicBezTo>
                  <a:lnTo>
                    <a:pt x="2789" y="288"/>
                  </a:lnTo>
                  <a:cubicBezTo>
                    <a:pt x="2454" y="94"/>
                    <a:pt x="2074" y="0"/>
                    <a:pt x="1711" y="0"/>
                  </a:cubicBezTo>
                  <a:close/>
                </a:path>
              </a:pathLst>
            </a:custGeom>
            <a:solidFill>
              <a:srgbClr val="4C6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4"/>
            <p:cNvSpPr/>
            <p:nvPr/>
          </p:nvSpPr>
          <p:spPr>
            <a:xfrm>
              <a:off x="1062600" y="3872100"/>
              <a:ext cx="893900" cy="518825"/>
            </a:xfrm>
            <a:custGeom>
              <a:rect b="b" l="l" r="r" t="t"/>
              <a:pathLst>
                <a:path extrusionOk="0" h="20753" w="35756">
                  <a:moveTo>
                    <a:pt x="1891" y="0"/>
                  </a:moveTo>
                  <a:cubicBezTo>
                    <a:pt x="1405" y="0"/>
                    <a:pt x="936" y="133"/>
                    <a:pt x="612" y="394"/>
                  </a:cubicBezTo>
                  <a:cubicBezTo>
                    <a:pt x="1" y="887"/>
                    <a:pt x="139" y="1654"/>
                    <a:pt x="921" y="2105"/>
                  </a:cubicBezTo>
                  <a:lnTo>
                    <a:pt x="32623" y="20435"/>
                  </a:lnTo>
                  <a:cubicBezTo>
                    <a:pt x="32991" y="20647"/>
                    <a:pt x="33436" y="20752"/>
                    <a:pt x="33868" y="20752"/>
                  </a:cubicBezTo>
                  <a:cubicBezTo>
                    <a:pt x="34353" y="20752"/>
                    <a:pt x="34821" y="20620"/>
                    <a:pt x="35144" y="20358"/>
                  </a:cubicBezTo>
                  <a:cubicBezTo>
                    <a:pt x="35756" y="19864"/>
                    <a:pt x="35617" y="19097"/>
                    <a:pt x="34835" y="18646"/>
                  </a:cubicBezTo>
                  <a:lnTo>
                    <a:pt x="3135" y="317"/>
                  </a:lnTo>
                  <a:cubicBezTo>
                    <a:pt x="2767" y="105"/>
                    <a:pt x="2323" y="0"/>
                    <a:pt x="1891" y="0"/>
                  </a:cubicBezTo>
                  <a:close/>
                </a:path>
              </a:pathLst>
            </a:custGeom>
            <a:solidFill>
              <a:srgbClr val="4C6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4"/>
            <p:cNvSpPr/>
            <p:nvPr/>
          </p:nvSpPr>
          <p:spPr>
            <a:xfrm>
              <a:off x="916950" y="3981975"/>
              <a:ext cx="899950" cy="514450"/>
            </a:xfrm>
            <a:custGeom>
              <a:rect b="b" l="l" r="r" t="t"/>
              <a:pathLst>
                <a:path extrusionOk="0" h="20578" w="35998">
                  <a:moveTo>
                    <a:pt x="2025" y="1"/>
                  </a:moveTo>
                  <a:cubicBezTo>
                    <a:pt x="1550" y="1"/>
                    <a:pt x="1085" y="101"/>
                    <a:pt x="734" y="305"/>
                  </a:cubicBezTo>
                  <a:cubicBezTo>
                    <a:pt x="1" y="727"/>
                    <a:pt x="39" y="1437"/>
                    <a:pt x="821" y="1888"/>
                  </a:cubicBezTo>
                  <a:lnTo>
                    <a:pt x="32523" y="20224"/>
                  </a:lnTo>
                  <a:cubicBezTo>
                    <a:pt x="32930" y="20459"/>
                    <a:pt x="33458" y="20578"/>
                    <a:pt x="33975" y="20578"/>
                  </a:cubicBezTo>
                  <a:cubicBezTo>
                    <a:pt x="34449" y="20578"/>
                    <a:pt x="34914" y="20477"/>
                    <a:pt x="35264" y="20274"/>
                  </a:cubicBezTo>
                  <a:cubicBezTo>
                    <a:pt x="35998" y="19851"/>
                    <a:pt x="35958" y="19141"/>
                    <a:pt x="35176" y="18690"/>
                  </a:cubicBezTo>
                  <a:lnTo>
                    <a:pt x="3478" y="355"/>
                  </a:lnTo>
                  <a:cubicBezTo>
                    <a:pt x="3070" y="120"/>
                    <a:pt x="2542" y="1"/>
                    <a:pt x="2025" y="1"/>
                  </a:cubicBezTo>
                  <a:close/>
                </a:path>
              </a:pathLst>
            </a:custGeom>
            <a:solidFill>
              <a:srgbClr val="4C68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4"/>
            <p:cNvSpPr/>
            <p:nvPr/>
          </p:nvSpPr>
          <p:spPr>
            <a:xfrm>
              <a:off x="2264700" y="4467675"/>
              <a:ext cx="628225" cy="362750"/>
            </a:xfrm>
            <a:custGeom>
              <a:rect b="b" l="l" r="r" t="t"/>
              <a:pathLst>
                <a:path extrusionOk="0" h="14510" w="25129">
                  <a:moveTo>
                    <a:pt x="12565" y="0"/>
                  </a:moveTo>
                  <a:cubicBezTo>
                    <a:pt x="9233" y="0"/>
                    <a:pt x="6037" y="764"/>
                    <a:pt x="3681" y="2126"/>
                  </a:cubicBezTo>
                  <a:cubicBezTo>
                    <a:pt x="1324" y="3486"/>
                    <a:pt x="0" y="5330"/>
                    <a:pt x="0" y="7255"/>
                  </a:cubicBezTo>
                  <a:cubicBezTo>
                    <a:pt x="0" y="9178"/>
                    <a:pt x="1324" y="11024"/>
                    <a:pt x="3681" y="12384"/>
                  </a:cubicBezTo>
                  <a:cubicBezTo>
                    <a:pt x="6037" y="13744"/>
                    <a:pt x="9233" y="14509"/>
                    <a:pt x="12565" y="14509"/>
                  </a:cubicBezTo>
                  <a:cubicBezTo>
                    <a:pt x="15898" y="14509"/>
                    <a:pt x="19092" y="13744"/>
                    <a:pt x="21450" y="12384"/>
                  </a:cubicBezTo>
                  <a:cubicBezTo>
                    <a:pt x="23806" y="11024"/>
                    <a:pt x="25129" y="9178"/>
                    <a:pt x="25129" y="7255"/>
                  </a:cubicBezTo>
                  <a:cubicBezTo>
                    <a:pt x="25129" y="5330"/>
                    <a:pt x="23806" y="3486"/>
                    <a:pt x="21450" y="2126"/>
                  </a:cubicBezTo>
                  <a:cubicBezTo>
                    <a:pt x="19092" y="764"/>
                    <a:pt x="15898" y="0"/>
                    <a:pt x="12565" y="0"/>
                  </a:cubicBez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4"/>
            <p:cNvSpPr/>
            <p:nvPr/>
          </p:nvSpPr>
          <p:spPr>
            <a:xfrm>
              <a:off x="2525000" y="3539225"/>
              <a:ext cx="154375" cy="89650"/>
            </a:xfrm>
            <a:custGeom>
              <a:rect b="b" l="l" r="r" t="t"/>
              <a:pathLst>
                <a:path extrusionOk="0" h="3586" w="6175">
                  <a:moveTo>
                    <a:pt x="2920" y="1"/>
                  </a:moveTo>
                  <a:cubicBezTo>
                    <a:pt x="1757" y="1"/>
                    <a:pt x="977" y="674"/>
                    <a:pt x="542" y="1564"/>
                  </a:cubicBezTo>
                  <a:cubicBezTo>
                    <a:pt x="1" y="2667"/>
                    <a:pt x="848" y="3586"/>
                    <a:pt x="848" y="3586"/>
                  </a:cubicBezTo>
                  <a:lnTo>
                    <a:pt x="6134" y="1960"/>
                  </a:lnTo>
                  <a:cubicBezTo>
                    <a:pt x="6174" y="917"/>
                    <a:pt x="5108" y="458"/>
                    <a:pt x="3825" y="124"/>
                  </a:cubicBezTo>
                  <a:cubicBezTo>
                    <a:pt x="3501" y="40"/>
                    <a:pt x="3199" y="1"/>
                    <a:pt x="2920" y="1"/>
                  </a:cubicBezTo>
                  <a:close/>
                </a:path>
              </a:pathLst>
            </a:custGeom>
            <a:solidFill>
              <a:srgbClr val="5433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4"/>
            <p:cNvSpPr/>
            <p:nvPr/>
          </p:nvSpPr>
          <p:spPr>
            <a:xfrm>
              <a:off x="2404425" y="4594025"/>
              <a:ext cx="124575" cy="116675"/>
            </a:xfrm>
            <a:custGeom>
              <a:rect b="b" l="l" r="r" t="t"/>
              <a:pathLst>
                <a:path extrusionOk="0" h="4667" w="4983">
                  <a:moveTo>
                    <a:pt x="696" y="1"/>
                  </a:moveTo>
                  <a:cubicBezTo>
                    <a:pt x="631" y="1"/>
                    <a:pt x="572" y="13"/>
                    <a:pt x="521" y="41"/>
                  </a:cubicBezTo>
                  <a:cubicBezTo>
                    <a:pt x="112" y="259"/>
                    <a:pt x="0" y="792"/>
                    <a:pt x="237" y="1444"/>
                  </a:cubicBezTo>
                  <a:cubicBezTo>
                    <a:pt x="500" y="2163"/>
                    <a:pt x="1191" y="2620"/>
                    <a:pt x="1753" y="3031"/>
                  </a:cubicBezTo>
                  <a:cubicBezTo>
                    <a:pt x="2339" y="3457"/>
                    <a:pt x="2792" y="3935"/>
                    <a:pt x="3213" y="4395"/>
                  </a:cubicBezTo>
                  <a:cubicBezTo>
                    <a:pt x="3392" y="4589"/>
                    <a:pt x="3628" y="4667"/>
                    <a:pt x="3877" y="4667"/>
                  </a:cubicBezTo>
                  <a:cubicBezTo>
                    <a:pt x="4098" y="4667"/>
                    <a:pt x="4328" y="4606"/>
                    <a:pt x="4538" y="4513"/>
                  </a:cubicBezTo>
                  <a:cubicBezTo>
                    <a:pt x="4982" y="4318"/>
                    <a:pt x="4936" y="3655"/>
                    <a:pt x="4922" y="3232"/>
                  </a:cubicBezTo>
                  <a:cubicBezTo>
                    <a:pt x="4909" y="2837"/>
                    <a:pt x="4929" y="2395"/>
                    <a:pt x="4929" y="2395"/>
                  </a:cubicBezTo>
                  <a:cubicBezTo>
                    <a:pt x="4929" y="2395"/>
                    <a:pt x="3798" y="1111"/>
                    <a:pt x="3295" y="1111"/>
                  </a:cubicBezTo>
                  <a:cubicBezTo>
                    <a:pt x="3253" y="1111"/>
                    <a:pt x="3216" y="1120"/>
                    <a:pt x="3185" y="1138"/>
                  </a:cubicBezTo>
                  <a:cubicBezTo>
                    <a:pt x="3155" y="1156"/>
                    <a:pt x="3120" y="1164"/>
                    <a:pt x="3079" y="1164"/>
                  </a:cubicBezTo>
                  <a:cubicBezTo>
                    <a:pt x="2588" y="1164"/>
                    <a:pt x="1330" y="1"/>
                    <a:pt x="696" y="1"/>
                  </a:cubicBezTo>
                  <a:close/>
                </a:path>
              </a:pathLst>
            </a:custGeom>
            <a:solidFill>
              <a:srgbClr val="2D2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4"/>
            <p:cNvSpPr/>
            <p:nvPr/>
          </p:nvSpPr>
          <p:spPr>
            <a:xfrm>
              <a:off x="2485950" y="4109250"/>
              <a:ext cx="227125" cy="545225"/>
            </a:xfrm>
            <a:custGeom>
              <a:rect b="b" l="l" r="r" t="t"/>
              <a:pathLst>
                <a:path extrusionOk="0" h="21809" w="9085">
                  <a:moveTo>
                    <a:pt x="9085" y="0"/>
                  </a:moveTo>
                  <a:lnTo>
                    <a:pt x="3000" y="1673"/>
                  </a:lnTo>
                  <a:lnTo>
                    <a:pt x="1429" y="11530"/>
                  </a:lnTo>
                  <a:lnTo>
                    <a:pt x="1" y="20506"/>
                  </a:lnTo>
                  <a:cubicBezTo>
                    <a:pt x="387" y="21651"/>
                    <a:pt x="1087" y="21809"/>
                    <a:pt x="1445" y="21809"/>
                  </a:cubicBezTo>
                  <a:cubicBezTo>
                    <a:pt x="1581" y="21809"/>
                    <a:pt x="1668" y="21786"/>
                    <a:pt x="1668" y="21786"/>
                  </a:cubicBezTo>
                  <a:lnTo>
                    <a:pt x="4286" y="14083"/>
                  </a:lnTo>
                  <a:lnTo>
                    <a:pt x="90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4"/>
            <p:cNvSpPr/>
            <p:nvPr/>
          </p:nvSpPr>
          <p:spPr>
            <a:xfrm>
              <a:off x="2485950" y="4397500"/>
              <a:ext cx="107175" cy="256975"/>
            </a:xfrm>
            <a:custGeom>
              <a:rect b="b" l="l" r="r" t="t"/>
              <a:pathLst>
                <a:path extrusionOk="0" h="10279" w="4287">
                  <a:moveTo>
                    <a:pt x="1429" y="0"/>
                  </a:moveTo>
                  <a:lnTo>
                    <a:pt x="1" y="8976"/>
                  </a:lnTo>
                  <a:cubicBezTo>
                    <a:pt x="387" y="10121"/>
                    <a:pt x="1087" y="10279"/>
                    <a:pt x="1445" y="10279"/>
                  </a:cubicBezTo>
                  <a:cubicBezTo>
                    <a:pt x="1581" y="10279"/>
                    <a:pt x="1668" y="10256"/>
                    <a:pt x="1668" y="10256"/>
                  </a:cubicBezTo>
                  <a:lnTo>
                    <a:pt x="4286" y="2553"/>
                  </a:lnTo>
                  <a:lnTo>
                    <a:pt x="1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4"/>
            <p:cNvSpPr/>
            <p:nvPr/>
          </p:nvSpPr>
          <p:spPr>
            <a:xfrm>
              <a:off x="2578600" y="4628150"/>
              <a:ext cx="134475" cy="133525"/>
            </a:xfrm>
            <a:custGeom>
              <a:rect b="b" l="l" r="r" t="t"/>
              <a:pathLst>
                <a:path extrusionOk="0" h="5341" w="5379">
                  <a:moveTo>
                    <a:pt x="3671" y="1"/>
                  </a:moveTo>
                  <a:lnTo>
                    <a:pt x="2132" y="669"/>
                  </a:lnTo>
                  <a:cubicBezTo>
                    <a:pt x="2296" y="1374"/>
                    <a:pt x="1791" y="3636"/>
                    <a:pt x="1177" y="3706"/>
                  </a:cubicBezTo>
                  <a:cubicBezTo>
                    <a:pt x="1102" y="3696"/>
                    <a:pt x="1031" y="3692"/>
                    <a:pt x="965" y="3692"/>
                  </a:cubicBezTo>
                  <a:cubicBezTo>
                    <a:pt x="244" y="3692"/>
                    <a:pt x="1" y="4241"/>
                    <a:pt x="167" y="4478"/>
                  </a:cubicBezTo>
                  <a:cubicBezTo>
                    <a:pt x="167" y="4478"/>
                    <a:pt x="734" y="4936"/>
                    <a:pt x="1177" y="5127"/>
                  </a:cubicBezTo>
                  <a:cubicBezTo>
                    <a:pt x="1508" y="5270"/>
                    <a:pt x="1779" y="5340"/>
                    <a:pt x="2041" y="5340"/>
                  </a:cubicBezTo>
                  <a:cubicBezTo>
                    <a:pt x="2127" y="5340"/>
                    <a:pt x="2213" y="5332"/>
                    <a:pt x="2299" y="5317"/>
                  </a:cubicBezTo>
                  <a:cubicBezTo>
                    <a:pt x="3140" y="5165"/>
                    <a:pt x="3325" y="4341"/>
                    <a:pt x="3601" y="3808"/>
                  </a:cubicBezTo>
                  <a:cubicBezTo>
                    <a:pt x="3791" y="3439"/>
                    <a:pt x="4196" y="2959"/>
                    <a:pt x="4471" y="2647"/>
                  </a:cubicBezTo>
                  <a:cubicBezTo>
                    <a:pt x="4630" y="2470"/>
                    <a:pt x="4802" y="2308"/>
                    <a:pt x="4946" y="2114"/>
                  </a:cubicBezTo>
                  <a:cubicBezTo>
                    <a:pt x="5213" y="1753"/>
                    <a:pt x="5379" y="1265"/>
                    <a:pt x="5011" y="899"/>
                  </a:cubicBezTo>
                  <a:cubicBezTo>
                    <a:pt x="4924" y="811"/>
                    <a:pt x="4817" y="747"/>
                    <a:pt x="4710" y="687"/>
                  </a:cubicBezTo>
                  <a:cubicBezTo>
                    <a:pt x="4406" y="518"/>
                    <a:pt x="4002" y="418"/>
                    <a:pt x="3671" y="1"/>
                  </a:cubicBezTo>
                  <a:close/>
                </a:path>
              </a:pathLst>
            </a:custGeom>
            <a:solidFill>
              <a:srgbClr val="2D2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4"/>
            <p:cNvSpPr/>
            <p:nvPr/>
          </p:nvSpPr>
          <p:spPr>
            <a:xfrm>
              <a:off x="2488800" y="4043325"/>
              <a:ext cx="236650" cy="605725"/>
            </a:xfrm>
            <a:custGeom>
              <a:rect b="b" l="l" r="r" t="t"/>
              <a:pathLst>
                <a:path extrusionOk="0" h="24229" w="9466">
                  <a:moveTo>
                    <a:pt x="9135" y="0"/>
                  </a:moveTo>
                  <a:cubicBezTo>
                    <a:pt x="9134" y="0"/>
                    <a:pt x="9134" y="4"/>
                    <a:pt x="9136" y="13"/>
                  </a:cubicBezTo>
                  <a:lnTo>
                    <a:pt x="846" y="2612"/>
                  </a:lnTo>
                  <a:cubicBezTo>
                    <a:pt x="582" y="5720"/>
                    <a:pt x="0" y="8981"/>
                    <a:pt x="57" y="13681"/>
                  </a:cubicBezTo>
                  <a:cubicBezTo>
                    <a:pt x="72" y="14968"/>
                    <a:pt x="1669" y="17260"/>
                    <a:pt x="2937" y="19245"/>
                  </a:cubicBezTo>
                  <a:cubicBezTo>
                    <a:pt x="4205" y="21230"/>
                    <a:pt x="5731" y="24189"/>
                    <a:pt x="5731" y="24189"/>
                  </a:cubicBezTo>
                  <a:cubicBezTo>
                    <a:pt x="5870" y="24217"/>
                    <a:pt x="5997" y="24229"/>
                    <a:pt x="6115" y="24229"/>
                  </a:cubicBezTo>
                  <a:cubicBezTo>
                    <a:pt x="7035" y="24229"/>
                    <a:pt x="7332" y="23474"/>
                    <a:pt x="7332" y="23474"/>
                  </a:cubicBezTo>
                  <a:cubicBezTo>
                    <a:pt x="7332" y="23474"/>
                    <a:pt x="6053" y="19440"/>
                    <a:pt x="5652" y="18014"/>
                  </a:cubicBezTo>
                  <a:cubicBezTo>
                    <a:pt x="4775" y="14894"/>
                    <a:pt x="3479" y="13944"/>
                    <a:pt x="3479" y="13944"/>
                  </a:cubicBezTo>
                  <a:cubicBezTo>
                    <a:pt x="3479" y="13944"/>
                    <a:pt x="3794" y="12674"/>
                    <a:pt x="4132" y="11102"/>
                  </a:cubicBezTo>
                  <a:cubicBezTo>
                    <a:pt x="4528" y="9255"/>
                    <a:pt x="5365" y="5698"/>
                    <a:pt x="5365" y="5698"/>
                  </a:cubicBezTo>
                  <a:cubicBezTo>
                    <a:pt x="5365" y="5698"/>
                    <a:pt x="8444" y="4504"/>
                    <a:pt x="8971" y="2637"/>
                  </a:cubicBezTo>
                  <a:cubicBezTo>
                    <a:pt x="9465" y="889"/>
                    <a:pt x="9152" y="0"/>
                    <a:pt x="91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4"/>
            <p:cNvSpPr/>
            <p:nvPr/>
          </p:nvSpPr>
          <p:spPr>
            <a:xfrm>
              <a:off x="2584400" y="4148675"/>
              <a:ext cx="103400" cy="206825"/>
            </a:xfrm>
            <a:custGeom>
              <a:rect b="b" l="l" r="r" t="t"/>
              <a:pathLst>
                <a:path extrusionOk="0" h="8273" w="4136">
                  <a:moveTo>
                    <a:pt x="4136" y="1"/>
                  </a:moveTo>
                  <a:cubicBezTo>
                    <a:pt x="3265" y="741"/>
                    <a:pt x="1544" y="1321"/>
                    <a:pt x="1544" y="1321"/>
                  </a:cubicBezTo>
                  <a:lnTo>
                    <a:pt x="1" y="8273"/>
                  </a:lnTo>
                  <a:cubicBezTo>
                    <a:pt x="1" y="8273"/>
                    <a:pt x="1636" y="2178"/>
                    <a:pt x="2259" y="1670"/>
                  </a:cubicBezTo>
                  <a:cubicBezTo>
                    <a:pt x="2995" y="1070"/>
                    <a:pt x="3825" y="607"/>
                    <a:pt x="4136" y="1"/>
                  </a:cubicBezTo>
                  <a:close/>
                </a:path>
              </a:pathLst>
            </a:custGeom>
            <a:solidFill>
              <a:srgbClr val="D830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4"/>
            <p:cNvSpPr/>
            <p:nvPr/>
          </p:nvSpPr>
          <p:spPr>
            <a:xfrm>
              <a:off x="2537750" y="3557025"/>
              <a:ext cx="159625" cy="180225"/>
            </a:xfrm>
            <a:custGeom>
              <a:rect b="b" l="l" r="r" t="t"/>
              <a:pathLst>
                <a:path extrusionOk="0" h="7209" w="6385">
                  <a:moveTo>
                    <a:pt x="3166" y="0"/>
                  </a:moveTo>
                  <a:cubicBezTo>
                    <a:pt x="1739" y="0"/>
                    <a:pt x="703" y="1065"/>
                    <a:pt x="411" y="2494"/>
                  </a:cubicBezTo>
                  <a:cubicBezTo>
                    <a:pt x="244" y="3250"/>
                    <a:pt x="0" y="4859"/>
                    <a:pt x="470" y="6095"/>
                  </a:cubicBezTo>
                  <a:cubicBezTo>
                    <a:pt x="735" y="6795"/>
                    <a:pt x="1061" y="7072"/>
                    <a:pt x="1684" y="7193"/>
                  </a:cubicBezTo>
                  <a:cubicBezTo>
                    <a:pt x="1740" y="7203"/>
                    <a:pt x="1811" y="7209"/>
                    <a:pt x="1894" y="7209"/>
                  </a:cubicBezTo>
                  <a:cubicBezTo>
                    <a:pt x="2545" y="7209"/>
                    <a:pt x="3956" y="6890"/>
                    <a:pt x="4483" y="6332"/>
                  </a:cubicBezTo>
                  <a:cubicBezTo>
                    <a:pt x="4588" y="6220"/>
                    <a:pt x="4762" y="5671"/>
                    <a:pt x="4762" y="5671"/>
                  </a:cubicBezTo>
                  <a:cubicBezTo>
                    <a:pt x="5546" y="5188"/>
                    <a:pt x="6107" y="4374"/>
                    <a:pt x="6209" y="3387"/>
                  </a:cubicBezTo>
                  <a:cubicBezTo>
                    <a:pt x="6384" y="1701"/>
                    <a:pt x="5161" y="192"/>
                    <a:pt x="3476" y="17"/>
                  </a:cubicBezTo>
                  <a:cubicBezTo>
                    <a:pt x="3371" y="6"/>
                    <a:pt x="3267" y="0"/>
                    <a:pt x="3166"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4"/>
            <p:cNvSpPr/>
            <p:nvPr/>
          </p:nvSpPr>
          <p:spPr>
            <a:xfrm>
              <a:off x="2567925" y="3708175"/>
              <a:ext cx="129600" cy="94975"/>
            </a:xfrm>
            <a:custGeom>
              <a:rect b="b" l="l" r="r" t="t"/>
              <a:pathLst>
                <a:path extrusionOk="0" h="3799" w="5184">
                  <a:moveTo>
                    <a:pt x="3421" y="1"/>
                  </a:moveTo>
                  <a:lnTo>
                    <a:pt x="994" y="1145"/>
                  </a:lnTo>
                  <a:cubicBezTo>
                    <a:pt x="994" y="1145"/>
                    <a:pt x="1077" y="1613"/>
                    <a:pt x="1136" y="1914"/>
                  </a:cubicBezTo>
                  <a:cubicBezTo>
                    <a:pt x="1194" y="2214"/>
                    <a:pt x="1171" y="2373"/>
                    <a:pt x="573" y="2741"/>
                  </a:cubicBezTo>
                  <a:cubicBezTo>
                    <a:pt x="1" y="3093"/>
                    <a:pt x="1342" y="3798"/>
                    <a:pt x="2320" y="3798"/>
                  </a:cubicBezTo>
                  <a:cubicBezTo>
                    <a:pt x="2368" y="3798"/>
                    <a:pt x="2415" y="3797"/>
                    <a:pt x="2461" y="3793"/>
                  </a:cubicBezTo>
                  <a:cubicBezTo>
                    <a:pt x="3441" y="3718"/>
                    <a:pt x="4547" y="3127"/>
                    <a:pt x="4850" y="2490"/>
                  </a:cubicBezTo>
                  <a:cubicBezTo>
                    <a:pt x="5183" y="1790"/>
                    <a:pt x="5160" y="968"/>
                    <a:pt x="4745" y="968"/>
                  </a:cubicBezTo>
                  <a:cubicBezTo>
                    <a:pt x="4740" y="968"/>
                    <a:pt x="4735" y="968"/>
                    <a:pt x="4730" y="968"/>
                  </a:cubicBezTo>
                  <a:cubicBezTo>
                    <a:pt x="4326" y="987"/>
                    <a:pt x="3989" y="1062"/>
                    <a:pt x="3780" y="1062"/>
                  </a:cubicBezTo>
                  <a:cubicBezTo>
                    <a:pt x="3667" y="1062"/>
                    <a:pt x="3591" y="1040"/>
                    <a:pt x="3563" y="975"/>
                  </a:cubicBezTo>
                  <a:cubicBezTo>
                    <a:pt x="3502" y="833"/>
                    <a:pt x="3421" y="1"/>
                    <a:pt x="3421" y="1"/>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4"/>
            <p:cNvSpPr/>
            <p:nvPr/>
          </p:nvSpPr>
          <p:spPr>
            <a:xfrm>
              <a:off x="2561175" y="3556975"/>
              <a:ext cx="141125" cy="175150"/>
            </a:xfrm>
            <a:custGeom>
              <a:rect b="b" l="l" r="r" t="t"/>
              <a:pathLst>
                <a:path extrusionOk="0" h="7006" w="5645">
                  <a:moveTo>
                    <a:pt x="2231" y="1"/>
                  </a:moveTo>
                  <a:cubicBezTo>
                    <a:pt x="1278" y="1"/>
                    <a:pt x="499" y="476"/>
                    <a:pt x="1" y="1217"/>
                  </a:cubicBezTo>
                  <a:cubicBezTo>
                    <a:pt x="1" y="1217"/>
                    <a:pt x="114" y="1444"/>
                    <a:pt x="288" y="1614"/>
                  </a:cubicBezTo>
                  <a:cubicBezTo>
                    <a:pt x="288" y="1614"/>
                    <a:pt x="149" y="2005"/>
                    <a:pt x="397" y="2283"/>
                  </a:cubicBezTo>
                  <a:cubicBezTo>
                    <a:pt x="575" y="2483"/>
                    <a:pt x="627" y="2765"/>
                    <a:pt x="587" y="3029"/>
                  </a:cubicBezTo>
                  <a:cubicBezTo>
                    <a:pt x="544" y="3317"/>
                    <a:pt x="510" y="3673"/>
                    <a:pt x="542" y="3987"/>
                  </a:cubicBezTo>
                  <a:cubicBezTo>
                    <a:pt x="585" y="4431"/>
                    <a:pt x="1003" y="4635"/>
                    <a:pt x="1003" y="4635"/>
                  </a:cubicBezTo>
                  <a:cubicBezTo>
                    <a:pt x="1003" y="4635"/>
                    <a:pt x="1063" y="3957"/>
                    <a:pt x="1232" y="3587"/>
                  </a:cubicBezTo>
                  <a:cubicBezTo>
                    <a:pt x="1318" y="3399"/>
                    <a:pt x="1530" y="3282"/>
                    <a:pt x="1747" y="3282"/>
                  </a:cubicBezTo>
                  <a:cubicBezTo>
                    <a:pt x="1953" y="3282"/>
                    <a:pt x="2164" y="3388"/>
                    <a:pt x="2276" y="3639"/>
                  </a:cubicBezTo>
                  <a:cubicBezTo>
                    <a:pt x="2508" y="4154"/>
                    <a:pt x="2433" y="4503"/>
                    <a:pt x="2216" y="4891"/>
                  </a:cubicBezTo>
                  <a:cubicBezTo>
                    <a:pt x="2028" y="5225"/>
                    <a:pt x="1843" y="5300"/>
                    <a:pt x="1714" y="5300"/>
                  </a:cubicBezTo>
                  <a:cubicBezTo>
                    <a:pt x="1611" y="5300"/>
                    <a:pt x="1544" y="5252"/>
                    <a:pt x="1544" y="5252"/>
                  </a:cubicBezTo>
                  <a:lnTo>
                    <a:pt x="1544" y="5252"/>
                  </a:lnTo>
                  <a:cubicBezTo>
                    <a:pt x="1414" y="5352"/>
                    <a:pt x="1793" y="6632"/>
                    <a:pt x="2112" y="6851"/>
                  </a:cubicBezTo>
                  <a:cubicBezTo>
                    <a:pt x="2276" y="6963"/>
                    <a:pt x="2452" y="7006"/>
                    <a:pt x="2629" y="7006"/>
                  </a:cubicBezTo>
                  <a:cubicBezTo>
                    <a:pt x="3070" y="7006"/>
                    <a:pt x="3513" y="6738"/>
                    <a:pt x="3757" y="6613"/>
                  </a:cubicBezTo>
                  <a:cubicBezTo>
                    <a:pt x="3962" y="6510"/>
                    <a:pt x="4413" y="5764"/>
                    <a:pt x="4413" y="5764"/>
                  </a:cubicBezTo>
                  <a:cubicBezTo>
                    <a:pt x="4965" y="4772"/>
                    <a:pt x="5208" y="4567"/>
                    <a:pt x="5422" y="3599"/>
                  </a:cubicBezTo>
                  <a:cubicBezTo>
                    <a:pt x="5645" y="2597"/>
                    <a:pt x="5556" y="1395"/>
                    <a:pt x="4689" y="1248"/>
                  </a:cubicBezTo>
                  <a:cubicBezTo>
                    <a:pt x="4178" y="553"/>
                    <a:pt x="3397" y="106"/>
                    <a:pt x="2539" y="17"/>
                  </a:cubicBezTo>
                  <a:cubicBezTo>
                    <a:pt x="2434" y="6"/>
                    <a:pt x="2332" y="1"/>
                    <a:pt x="2231" y="1"/>
                  </a:cubicBezTo>
                  <a:close/>
                </a:path>
              </a:pathLst>
            </a:custGeom>
            <a:solidFill>
              <a:srgbClr val="5433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4"/>
            <p:cNvSpPr/>
            <p:nvPr/>
          </p:nvSpPr>
          <p:spPr>
            <a:xfrm>
              <a:off x="2507975" y="3728250"/>
              <a:ext cx="235725" cy="405175"/>
            </a:xfrm>
            <a:custGeom>
              <a:rect b="b" l="l" r="r" t="t"/>
              <a:pathLst>
                <a:path extrusionOk="0" h="16207" w="9429">
                  <a:moveTo>
                    <a:pt x="7513" y="1"/>
                  </a:moveTo>
                  <a:cubicBezTo>
                    <a:pt x="7502" y="1"/>
                    <a:pt x="7490" y="1"/>
                    <a:pt x="7478" y="1"/>
                  </a:cubicBezTo>
                  <a:cubicBezTo>
                    <a:pt x="6783" y="20"/>
                    <a:pt x="6060" y="247"/>
                    <a:pt x="6060" y="247"/>
                  </a:cubicBezTo>
                  <a:cubicBezTo>
                    <a:pt x="6234" y="678"/>
                    <a:pt x="6022" y="1017"/>
                    <a:pt x="4849" y="1385"/>
                  </a:cubicBezTo>
                  <a:cubicBezTo>
                    <a:pt x="4377" y="1533"/>
                    <a:pt x="4068" y="1578"/>
                    <a:pt x="3867" y="1578"/>
                  </a:cubicBezTo>
                  <a:cubicBezTo>
                    <a:pt x="3569" y="1578"/>
                    <a:pt x="3509" y="1480"/>
                    <a:pt x="3509" y="1480"/>
                  </a:cubicBezTo>
                  <a:cubicBezTo>
                    <a:pt x="3509" y="1480"/>
                    <a:pt x="1791" y="2263"/>
                    <a:pt x="1231" y="2654"/>
                  </a:cubicBezTo>
                  <a:cubicBezTo>
                    <a:pt x="526" y="3146"/>
                    <a:pt x="216" y="4569"/>
                    <a:pt x="120" y="6972"/>
                  </a:cubicBezTo>
                  <a:cubicBezTo>
                    <a:pt x="10" y="9752"/>
                    <a:pt x="0" y="14666"/>
                    <a:pt x="94" y="15377"/>
                  </a:cubicBezTo>
                  <a:cubicBezTo>
                    <a:pt x="94" y="15377"/>
                    <a:pt x="1188" y="16206"/>
                    <a:pt x="2701" y="16206"/>
                  </a:cubicBezTo>
                  <a:cubicBezTo>
                    <a:pt x="2810" y="16206"/>
                    <a:pt x="2921" y="16202"/>
                    <a:pt x="3034" y="16193"/>
                  </a:cubicBezTo>
                  <a:cubicBezTo>
                    <a:pt x="4717" y="16054"/>
                    <a:pt x="7794" y="14484"/>
                    <a:pt x="8483" y="13334"/>
                  </a:cubicBezTo>
                  <a:cubicBezTo>
                    <a:pt x="8549" y="11078"/>
                    <a:pt x="8558" y="9381"/>
                    <a:pt x="8611" y="8464"/>
                  </a:cubicBezTo>
                  <a:cubicBezTo>
                    <a:pt x="8812" y="5129"/>
                    <a:pt x="9428" y="4357"/>
                    <a:pt x="8989" y="2222"/>
                  </a:cubicBezTo>
                  <a:cubicBezTo>
                    <a:pt x="8634" y="490"/>
                    <a:pt x="8190" y="1"/>
                    <a:pt x="7513" y="1"/>
                  </a:cubicBezTo>
                  <a:close/>
                </a:path>
              </a:pathLst>
            </a:custGeom>
            <a:solidFill>
              <a:srgbClr val="F5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4"/>
            <p:cNvSpPr/>
            <p:nvPr/>
          </p:nvSpPr>
          <p:spPr>
            <a:xfrm>
              <a:off x="2205100" y="3795050"/>
              <a:ext cx="381825" cy="345600"/>
            </a:xfrm>
            <a:custGeom>
              <a:rect b="b" l="l" r="r" t="t"/>
              <a:pathLst>
                <a:path extrusionOk="0" h="13824" w="15273">
                  <a:moveTo>
                    <a:pt x="14092" y="0"/>
                  </a:moveTo>
                  <a:cubicBezTo>
                    <a:pt x="14080" y="0"/>
                    <a:pt x="14069" y="0"/>
                    <a:pt x="14058" y="1"/>
                  </a:cubicBezTo>
                  <a:cubicBezTo>
                    <a:pt x="13447" y="19"/>
                    <a:pt x="12934" y="149"/>
                    <a:pt x="12449" y="1073"/>
                  </a:cubicBezTo>
                  <a:cubicBezTo>
                    <a:pt x="11965" y="1997"/>
                    <a:pt x="10984" y="4393"/>
                    <a:pt x="10053" y="5934"/>
                  </a:cubicBezTo>
                  <a:cubicBezTo>
                    <a:pt x="9595" y="6692"/>
                    <a:pt x="8302" y="8285"/>
                    <a:pt x="7011" y="9200"/>
                  </a:cubicBezTo>
                  <a:cubicBezTo>
                    <a:pt x="5915" y="9977"/>
                    <a:pt x="4668" y="10682"/>
                    <a:pt x="4177" y="10747"/>
                  </a:cubicBezTo>
                  <a:cubicBezTo>
                    <a:pt x="4041" y="10765"/>
                    <a:pt x="3929" y="10774"/>
                    <a:pt x="3824" y="10774"/>
                  </a:cubicBezTo>
                  <a:cubicBezTo>
                    <a:pt x="3581" y="10774"/>
                    <a:pt x="3385" y="10726"/>
                    <a:pt x="3053" y="10639"/>
                  </a:cubicBezTo>
                  <a:cubicBezTo>
                    <a:pt x="2515" y="10497"/>
                    <a:pt x="2147" y="10553"/>
                    <a:pt x="1759" y="10483"/>
                  </a:cubicBezTo>
                  <a:cubicBezTo>
                    <a:pt x="1583" y="10451"/>
                    <a:pt x="1489" y="10426"/>
                    <a:pt x="1431" y="10426"/>
                  </a:cubicBezTo>
                  <a:cubicBezTo>
                    <a:pt x="1362" y="10426"/>
                    <a:pt x="1344" y="10462"/>
                    <a:pt x="1297" y="10568"/>
                  </a:cubicBezTo>
                  <a:cubicBezTo>
                    <a:pt x="1211" y="10764"/>
                    <a:pt x="1489" y="11098"/>
                    <a:pt x="1846" y="11223"/>
                  </a:cubicBezTo>
                  <a:cubicBezTo>
                    <a:pt x="2222" y="11354"/>
                    <a:pt x="2485" y="11297"/>
                    <a:pt x="2553" y="11355"/>
                  </a:cubicBezTo>
                  <a:cubicBezTo>
                    <a:pt x="2622" y="11416"/>
                    <a:pt x="2312" y="11522"/>
                    <a:pt x="1863" y="11588"/>
                  </a:cubicBezTo>
                  <a:cubicBezTo>
                    <a:pt x="1716" y="11609"/>
                    <a:pt x="1581" y="11617"/>
                    <a:pt x="1456" y="11617"/>
                  </a:cubicBezTo>
                  <a:cubicBezTo>
                    <a:pt x="1054" y="11617"/>
                    <a:pt x="757" y="11533"/>
                    <a:pt x="510" y="11531"/>
                  </a:cubicBezTo>
                  <a:cubicBezTo>
                    <a:pt x="507" y="11531"/>
                    <a:pt x="504" y="11531"/>
                    <a:pt x="500" y="11531"/>
                  </a:cubicBezTo>
                  <a:cubicBezTo>
                    <a:pt x="149" y="11531"/>
                    <a:pt x="172" y="11814"/>
                    <a:pt x="293" y="11912"/>
                  </a:cubicBezTo>
                  <a:cubicBezTo>
                    <a:pt x="414" y="12012"/>
                    <a:pt x="607" y="12151"/>
                    <a:pt x="1115" y="12238"/>
                  </a:cubicBezTo>
                  <a:cubicBezTo>
                    <a:pt x="1515" y="12306"/>
                    <a:pt x="1975" y="12313"/>
                    <a:pt x="2152" y="12313"/>
                  </a:cubicBezTo>
                  <a:cubicBezTo>
                    <a:pt x="2200" y="12313"/>
                    <a:pt x="2227" y="12313"/>
                    <a:pt x="2227" y="12313"/>
                  </a:cubicBezTo>
                  <a:lnTo>
                    <a:pt x="2227" y="12313"/>
                  </a:lnTo>
                  <a:cubicBezTo>
                    <a:pt x="1947" y="12401"/>
                    <a:pt x="1654" y="12455"/>
                    <a:pt x="1360" y="12475"/>
                  </a:cubicBezTo>
                  <a:cubicBezTo>
                    <a:pt x="1179" y="12488"/>
                    <a:pt x="1033" y="12492"/>
                    <a:pt x="907" y="12492"/>
                  </a:cubicBezTo>
                  <a:cubicBezTo>
                    <a:pt x="758" y="12492"/>
                    <a:pt x="639" y="12487"/>
                    <a:pt x="529" y="12487"/>
                  </a:cubicBezTo>
                  <a:cubicBezTo>
                    <a:pt x="446" y="12487"/>
                    <a:pt x="368" y="12490"/>
                    <a:pt x="286" y="12500"/>
                  </a:cubicBezTo>
                  <a:cubicBezTo>
                    <a:pt x="0" y="12535"/>
                    <a:pt x="179" y="12979"/>
                    <a:pt x="495" y="13053"/>
                  </a:cubicBezTo>
                  <a:cubicBezTo>
                    <a:pt x="698" y="13100"/>
                    <a:pt x="975" y="13133"/>
                    <a:pt x="1271" y="13133"/>
                  </a:cubicBezTo>
                  <a:cubicBezTo>
                    <a:pt x="1344" y="13133"/>
                    <a:pt x="1418" y="13131"/>
                    <a:pt x="1492" y="13126"/>
                  </a:cubicBezTo>
                  <a:cubicBezTo>
                    <a:pt x="1868" y="13105"/>
                    <a:pt x="2488" y="13013"/>
                    <a:pt x="2488" y="13013"/>
                  </a:cubicBezTo>
                  <a:lnTo>
                    <a:pt x="2488" y="13013"/>
                  </a:lnTo>
                  <a:cubicBezTo>
                    <a:pt x="1923" y="13260"/>
                    <a:pt x="1447" y="13258"/>
                    <a:pt x="1163" y="13285"/>
                  </a:cubicBezTo>
                  <a:cubicBezTo>
                    <a:pt x="877" y="13312"/>
                    <a:pt x="757" y="13424"/>
                    <a:pt x="824" y="13583"/>
                  </a:cubicBezTo>
                  <a:cubicBezTo>
                    <a:pt x="877" y="13710"/>
                    <a:pt x="1099" y="13811"/>
                    <a:pt x="1721" y="13823"/>
                  </a:cubicBezTo>
                  <a:cubicBezTo>
                    <a:pt x="1732" y="13823"/>
                    <a:pt x="1744" y="13823"/>
                    <a:pt x="1756" y="13823"/>
                  </a:cubicBezTo>
                  <a:cubicBezTo>
                    <a:pt x="2375" y="13823"/>
                    <a:pt x="3192" y="13562"/>
                    <a:pt x="3830" y="13205"/>
                  </a:cubicBezTo>
                  <a:cubicBezTo>
                    <a:pt x="4478" y="12841"/>
                    <a:pt x="4707" y="12640"/>
                    <a:pt x="5064" y="12492"/>
                  </a:cubicBezTo>
                  <a:cubicBezTo>
                    <a:pt x="6376" y="11945"/>
                    <a:pt x="7413" y="11502"/>
                    <a:pt x="8570" y="10675"/>
                  </a:cubicBezTo>
                  <a:cubicBezTo>
                    <a:pt x="10225" y="9491"/>
                    <a:pt x="11258" y="8278"/>
                    <a:pt x="11834" y="7469"/>
                  </a:cubicBezTo>
                  <a:cubicBezTo>
                    <a:pt x="13026" y="5798"/>
                    <a:pt x="14220" y="3416"/>
                    <a:pt x="14752" y="2009"/>
                  </a:cubicBezTo>
                  <a:cubicBezTo>
                    <a:pt x="15273" y="624"/>
                    <a:pt x="14792" y="0"/>
                    <a:pt x="14092" y="0"/>
                  </a:cubicBezTo>
                  <a:close/>
                </a:path>
              </a:pathLst>
            </a:custGeom>
            <a:solidFill>
              <a:srgbClr val="FFA8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4"/>
            <p:cNvSpPr/>
            <p:nvPr/>
          </p:nvSpPr>
          <p:spPr>
            <a:xfrm>
              <a:off x="2472750" y="3790300"/>
              <a:ext cx="116600" cy="150525"/>
            </a:xfrm>
            <a:custGeom>
              <a:rect b="b" l="l" r="r" t="t"/>
              <a:pathLst>
                <a:path extrusionOk="0" h="6021" w="4664">
                  <a:moveTo>
                    <a:pt x="3177" y="1"/>
                  </a:moveTo>
                  <a:cubicBezTo>
                    <a:pt x="2733" y="1"/>
                    <a:pt x="2282" y="230"/>
                    <a:pt x="1858" y="842"/>
                  </a:cubicBezTo>
                  <a:cubicBezTo>
                    <a:pt x="1182" y="1820"/>
                    <a:pt x="251" y="3968"/>
                    <a:pt x="1" y="4518"/>
                  </a:cubicBezTo>
                  <a:cubicBezTo>
                    <a:pt x="1" y="4518"/>
                    <a:pt x="87" y="4974"/>
                    <a:pt x="1040" y="5492"/>
                  </a:cubicBezTo>
                  <a:cubicBezTo>
                    <a:pt x="1992" y="6012"/>
                    <a:pt x="2477" y="6020"/>
                    <a:pt x="2477" y="6020"/>
                  </a:cubicBezTo>
                  <a:cubicBezTo>
                    <a:pt x="2477" y="6020"/>
                    <a:pt x="3773" y="3554"/>
                    <a:pt x="4157" y="2552"/>
                  </a:cubicBezTo>
                  <a:cubicBezTo>
                    <a:pt x="4542" y="1549"/>
                    <a:pt x="4664" y="578"/>
                    <a:pt x="3952" y="211"/>
                  </a:cubicBezTo>
                  <a:cubicBezTo>
                    <a:pt x="3701" y="82"/>
                    <a:pt x="3440" y="1"/>
                    <a:pt x="3177" y="1"/>
                  </a:cubicBezTo>
                  <a:close/>
                </a:path>
              </a:pathLst>
            </a:custGeom>
            <a:solidFill>
              <a:srgbClr val="AACA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4"/>
            <p:cNvSpPr/>
            <p:nvPr/>
          </p:nvSpPr>
          <p:spPr>
            <a:xfrm>
              <a:off x="2470625" y="3894100"/>
              <a:ext cx="69650" cy="50100"/>
            </a:xfrm>
            <a:custGeom>
              <a:rect b="b" l="l" r="r" t="t"/>
              <a:pathLst>
                <a:path extrusionOk="0" h="2004" w="2786">
                  <a:moveTo>
                    <a:pt x="249" y="0"/>
                  </a:moveTo>
                  <a:lnTo>
                    <a:pt x="0" y="500"/>
                  </a:lnTo>
                  <a:cubicBezTo>
                    <a:pt x="0" y="500"/>
                    <a:pt x="101" y="904"/>
                    <a:pt x="1035" y="1460"/>
                  </a:cubicBezTo>
                  <a:cubicBezTo>
                    <a:pt x="1926" y="1991"/>
                    <a:pt x="2462" y="2003"/>
                    <a:pt x="2510" y="2003"/>
                  </a:cubicBezTo>
                  <a:cubicBezTo>
                    <a:pt x="2512" y="2003"/>
                    <a:pt x="2513" y="2003"/>
                    <a:pt x="2513" y="2003"/>
                  </a:cubicBezTo>
                  <a:lnTo>
                    <a:pt x="2786" y="1437"/>
                  </a:lnTo>
                  <a:cubicBezTo>
                    <a:pt x="2786" y="1437"/>
                    <a:pt x="2060" y="1349"/>
                    <a:pt x="1329" y="902"/>
                  </a:cubicBezTo>
                  <a:cubicBezTo>
                    <a:pt x="928" y="657"/>
                    <a:pt x="563" y="353"/>
                    <a:pt x="249" y="0"/>
                  </a:cubicBezTo>
                  <a:close/>
                </a:path>
              </a:pathLst>
            </a:custGeom>
            <a:solidFill>
              <a:srgbClr val="7FA8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4"/>
            <p:cNvSpPr/>
            <p:nvPr/>
          </p:nvSpPr>
          <p:spPr>
            <a:xfrm>
              <a:off x="2563900" y="3768725"/>
              <a:ext cx="53400" cy="26200"/>
            </a:xfrm>
            <a:custGeom>
              <a:rect b="b" l="l" r="r" t="t"/>
              <a:pathLst>
                <a:path extrusionOk="0" h="1048" w="2136">
                  <a:moveTo>
                    <a:pt x="1050" y="1"/>
                  </a:moveTo>
                  <a:cubicBezTo>
                    <a:pt x="962" y="1"/>
                    <a:pt x="880" y="16"/>
                    <a:pt x="812" y="51"/>
                  </a:cubicBezTo>
                  <a:lnTo>
                    <a:pt x="0" y="471"/>
                  </a:lnTo>
                  <a:cubicBezTo>
                    <a:pt x="0" y="471"/>
                    <a:pt x="939" y="559"/>
                    <a:pt x="1140" y="1047"/>
                  </a:cubicBezTo>
                  <a:cubicBezTo>
                    <a:pt x="1140" y="1047"/>
                    <a:pt x="1977" y="970"/>
                    <a:pt x="2135" y="390"/>
                  </a:cubicBezTo>
                  <a:cubicBezTo>
                    <a:pt x="2135" y="390"/>
                    <a:pt x="1502" y="1"/>
                    <a:pt x="1050" y="1"/>
                  </a:cubicBezTo>
                  <a:close/>
                </a:path>
              </a:pathLst>
            </a:custGeom>
            <a:solidFill>
              <a:srgbClr val="5D7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4"/>
            <p:cNvSpPr/>
            <p:nvPr/>
          </p:nvSpPr>
          <p:spPr>
            <a:xfrm>
              <a:off x="2659450" y="3728950"/>
              <a:ext cx="44400" cy="32300"/>
            </a:xfrm>
            <a:custGeom>
              <a:rect b="b" l="l" r="r" t="t"/>
              <a:pathLst>
                <a:path extrusionOk="0" h="1292" w="1776">
                  <a:moveTo>
                    <a:pt x="681" y="0"/>
                  </a:moveTo>
                  <a:cubicBezTo>
                    <a:pt x="280" y="0"/>
                    <a:pt x="1" y="219"/>
                    <a:pt x="1" y="219"/>
                  </a:cubicBezTo>
                  <a:cubicBezTo>
                    <a:pt x="1" y="219"/>
                    <a:pt x="539" y="879"/>
                    <a:pt x="607" y="1291"/>
                  </a:cubicBezTo>
                  <a:lnTo>
                    <a:pt x="1775" y="1273"/>
                  </a:lnTo>
                  <a:cubicBezTo>
                    <a:pt x="1775" y="1273"/>
                    <a:pt x="1398" y="119"/>
                    <a:pt x="888" y="20"/>
                  </a:cubicBezTo>
                  <a:cubicBezTo>
                    <a:pt x="816" y="6"/>
                    <a:pt x="747" y="0"/>
                    <a:pt x="681" y="0"/>
                  </a:cubicBezTo>
                  <a:close/>
                </a:path>
              </a:pathLst>
            </a:custGeom>
            <a:solidFill>
              <a:srgbClr val="5D7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4"/>
            <p:cNvSpPr/>
            <p:nvPr/>
          </p:nvSpPr>
          <p:spPr>
            <a:xfrm>
              <a:off x="2556575" y="3755525"/>
              <a:ext cx="227300" cy="291775"/>
            </a:xfrm>
            <a:custGeom>
              <a:rect b="b" l="l" r="r" t="t"/>
              <a:pathLst>
                <a:path extrusionOk="0" h="11671" w="9092">
                  <a:moveTo>
                    <a:pt x="5278" y="0"/>
                  </a:moveTo>
                  <a:cubicBezTo>
                    <a:pt x="5116" y="0"/>
                    <a:pt x="4947" y="23"/>
                    <a:pt x="4771" y="71"/>
                  </a:cubicBezTo>
                  <a:cubicBezTo>
                    <a:pt x="3294" y="479"/>
                    <a:pt x="1500" y="1116"/>
                    <a:pt x="1112" y="2066"/>
                  </a:cubicBezTo>
                  <a:cubicBezTo>
                    <a:pt x="726" y="3017"/>
                    <a:pt x="1" y="9030"/>
                    <a:pt x="893" y="10208"/>
                  </a:cubicBezTo>
                  <a:cubicBezTo>
                    <a:pt x="1745" y="11333"/>
                    <a:pt x="2766" y="11671"/>
                    <a:pt x="3695" y="11671"/>
                  </a:cubicBezTo>
                  <a:cubicBezTo>
                    <a:pt x="3740" y="11671"/>
                    <a:pt x="3785" y="11670"/>
                    <a:pt x="3830" y="11668"/>
                  </a:cubicBezTo>
                  <a:cubicBezTo>
                    <a:pt x="4794" y="11637"/>
                    <a:pt x="7625" y="10439"/>
                    <a:pt x="8376" y="9064"/>
                  </a:cubicBezTo>
                  <a:cubicBezTo>
                    <a:pt x="9091" y="7759"/>
                    <a:pt x="8265" y="0"/>
                    <a:pt x="5278" y="0"/>
                  </a:cubicBezTo>
                  <a:close/>
                </a:path>
              </a:pathLst>
            </a:custGeom>
            <a:solidFill>
              <a:srgbClr val="7FA8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4"/>
            <p:cNvSpPr/>
            <p:nvPr/>
          </p:nvSpPr>
          <p:spPr>
            <a:xfrm>
              <a:off x="2662850" y="3902850"/>
              <a:ext cx="100650" cy="111350"/>
            </a:xfrm>
            <a:custGeom>
              <a:rect b="b" l="l" r="r" t="t"/>
              <a:pathLst>
                <a:path extrusionOk="0" h="4454" w="4026">
                  <a:moveTo>
                    <a:pt x="3508" y="0"/>
                  </a:moveTo>
                  <a:cubicBezTo>
                    <a:pt x="2883" y="0"/>
                    <a:pt x="297" y="1260"/>
                    <a:pt x="0" y="1824"/>
                  </a:cubicBezTo>
                  <a:cubicBezTo>
                    <a:pt x="0" y="1824"/>
                    <a:pt x="191" y="3864"/>
                    <a:pt x="234" y="4345"/>
                  </a:cubicBezTo>
                  <a:cubicBezTo>
                    <a:pt x="241" y="4420"/>
                    <a:pt x="315" y="4454"/>
                    <a:pt x="437" y="4454"/>
                  </a:cubicBezTo>
                  <a:cubicBezTo>
                    <a:pt x="1098" y="4454"/>
                    <a:pt x="3169" y="3465"/>
                    <a:pt x="3654" y="2731"/>
                  </a:cubicBezTo>
                  <a:cubicBezTo>
                    <a:pt x="4025" y="2170"/>
                    <a:pt x="3746" y="429"/>
                    <a:pt x="3641" y="58"/>
                  </a:cubicBezTo>
                  <a:cubicBezTo>
                    <a:pt x="3630" y="18"/>
                    <a:pt x="3583" y="0"/>
                    <a:pt x="3508" y="0"/>
                  </a:cubicBezTo>
                  <a:close/>
                </a:path>
              </a:pathLst>
            </a:custGeom>
            <a:solidFill>
              <a:srgbClr val="6F8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4"/>
            <p:cNvSpPr/>
            <p:nvPr/>
          </p:nvSpPr>
          <p:spPr>
            <a:xfrm>
              <a:off x="2556575" y="3801025"/>
              <a:ext cx="93650" cy="243025"/>
            </a:xfrm>
            <a:custGeom>
              <a:rect b="b" l="l" r="r" t="t"/>
              <a:pathLst>
                <a:path extrusionOk="0" h="9721" w="3746">
                  <a:moveTo>
                    <a:pt x="1488" y="1"/>
                  </a:moveTo>
                  <a:cubicBezTo>
                    <a:pt x="1392" y="1"/>
                    <a:pt x="1300" y="20"/>
                    <a:pt x="1214" y="54"/>
                  </a:cubicBezTo>
                  <a:cubicBezTo>
                    <a:pt x="1174" y="116"/>
                    <a:pt x="1140" y="179"/>
                    <a:pt x="1112" y="246"/>
                  </a:cubicBezTo>
                  <a:cubicBezTo>
                    <a:pt x="726" y="1195"/>
                    <a:pt x="1" y="7210"/>
                    <a:pt x="893" y="8388"/>
                  </a:cubicBezTo>
                  <a:cubicBezTo>
                    <a:pt x="1449" y="9121"/>
                    <a:pt x="2076" y="9519"/>
                    <a:pt x="2704" y="9708"/>
                  </a:cubicBezTo>
                  <a:cubicBezTo>
                    <a:pt x="2760" y="9717"/>
                    <a:pt x="2814" y="9721"/>
                    <a:pt x="2865" y="9721"/>
                  </a:cubicBezTo>
                  <a:cubicBezTo>
                    <a:pt x="3454" y="9721"/>
                    <a:pt x="3746" y="9170"/>
                    <a:pt x="3715" y="8388"/>
                  </a:cubicBezTo>
                  <a:cubicBezTo>
                    <a:pt x="3682" y="7499"/>
                    <a:pt x="3304" y="4194"/>
                    <a:pt x="2905" y="2199"/>
                  </a:cubicBezTo>
                  <a:cubicBezTo>
                    <a:pt x="2570" y="525"/>
                    <a:pt x="1985" y="1"/>
                    <a:pt x="1488" y="1"/>
                  </a:cubicBezTo>
                  <a:close/>
                </a:path>
              </a:pathLst>
            </a:custGeom>
            <a:solidFill>
              <a:srgbClr val="6F8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4"/>
            <p:cNvSpPr/>
            <p:nvPr/>
          </p:nvSpPr>
          <p:spPr>
            <a:xfrm>
              <a:off x="2629175" y="3841375"/>
              <a:ext cx="121650" cy="48250"/>
            </a:xfrm>
            <a:custGeom>
              <a:rect b="b" l="l" r="r" t="t"/>
              <a:pathLst>
                <a:path extrusionOk="0" h="1930" w="4866">
                  <a:moveTo>
                    <a:pt x="4866" y="1"/>
                  </a:moveTo>
                  <a:lnTo>
                    <a:pt x="4866" y="1"/>
                  </a:lnTo>
                  <a:cubicBezTo>
                    <a:pt x="4490" y="507"/>
                    <a:pt x="3204" y="1103"/>
                    <a:pt x="1800" y="1406"/>
                  </a:cubicBezTo>
                  <a:cubicBezTo>
                    <a:pt x="1561" y="1457"/>
                    <a:pt x="1352" y="1480"/>
                    <a:pt x="1171" y="1480"/>
                  </a:cubicBezTo>
                  <a:cubicBezTo>
                    <a:pt x="286" y="1480"/>
                    <a:pt x="39" y="943"/>
                    <a:pt x="1" y="585"/>
                  </a:cubicBezTo>
                  <a:lnTo>
                    <a:pt x="1" y="585"/>
                  </a:lnTo>
                  <a:cubicBezTo>
                    <a:pt x="69" y="1534"/>
                    <a:pt x="526" y="1929"/>
                    <a:pt x="1275" y="1929"/>
                  </a:cubicBezTo>
                  <a:cubicBezTo>
                    <a:pt x="1726" y="1929"/>
                    <a:pt x="2284" y="1785"/>
                    <a:pt x="2928" y="1533"/>
                  </a:cubicBezTo>
                  <a:cubicBezTo>
                    <a:pt x="4639" y="861"/>
                    <a:pt x="4866" y="1"/>
                    <a:pt x="4866" y="1"/>
                  </a:cubicBezTo>
                  <a:close/>
                </a:path>
              </a:pathLst>
            </a:custGeom>
            <a:solidFill>
              <a:srgbClr val="5D7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4"/>
            <p:cNvSpPr/>
            <p:nvPr/>
          </p:nvSpPr>
          <p:spPr>
            <a:xfrm>
              <a:off x="3593475" y="4200975"/>
              <a:ext cx="628275" cy="362750"/>
            </a:xfrm>
            <a:custGeom>
              <a:rect b="b" l="l" r="r" t="t"/>
              <a:pathLst>
                <a:path extrusionOk="0" h="14510" w="25131">
                  <a:moveTo>
                    <a:pt x="12565" y="0"/>
                  </a:moveTo>
                  <a:cubicBezTo>
                    <a:pt x="9233" y="0"/>
                    <a:pt x="6037" y="766"/>
                    <a:pt x="3681" y="2126"/>
                  </a:cubicBezTo>
                  <a:cubicBezTo>
                    <a:pt x="1324" y="3486"/>
                    <a:pt x="0" y="5330"/>
                    <a:pt x="0" y="7255"/>
                  </a:cubicBezTo>
                  <a:cubicBezTo>
                    <a:pt x="0" y="9180"/>
                    <a:pt x="1324" y="11024"/>
                    <a:pt x="3681" y="12384"/>
                  </a:cubicBezTo>
                  <a:cubicBezTo>
                    <a:pt x="6037" y="13744"/>
                    <a:pt x="9233" y="14510"/>
                    <a:pt x="12565" y="14510"/>
                  </a:cubicBezTo>
                  <a:cubicBezTo>
                    <a:pt x="15898" y="14510"/>
                    <a:pt x="19094" y="13744"/>
                    <a:pt x="21450" y="12384"/>
                  </a:cubicBezTo>
                  <a:cubicBezTo>
                    <a:pt x="23806" y="11024"/>
                    <a:pt x="25131" y="9180"/>
                    <a:pt x="25131" y="7255"/>
                  </a:cubicBezTo>
                  <a:cubicBezTo>
                    <a:pt x="25131" y="5330"/>
                    <a:pt x="23806" y="3486"/>
                    <a:pt x="21450" y="2126"/>
                  </a:cubicBezTo>
                  <a:cubicBezTo>
                    <a:pt x="19094" y="766"/>
                    <a:pt x="15898" y="0"/>
                    <a:pt x="12565" y="0"/>
                  </a:cubicBez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4"/>
            <p:cNvSpPr/>
            <p:nvPr/>
          </p:nvSpPr>
          <p:spPr>
            <a:xfrm>
              <a:off x="3850475" y="3803125"/>
              <a:ext cx="372150" cy="307475"/>
            </a:xfrm>
            <a:custGeom>
              <a:rect b="b" l="l" r="r" t="t"/>
              <a:pathLst>
                <a:path extrusionOk="0" h="12299" w="14886">
                  <a:moveTo>
                    <a:pt x="1298" y="0"/>
                  </a:moveTo>
                  <a:cubicBezTo>
                    <a:pt x="1262" y="0"/>
                    <a:pt x="1226" y="1"/>
                    <a:pt x="1189" y="2"/>
                  </a:cubicBezTo>
                  <a:cubicBezTo>
                    <a:pt x="470" y="20"/>
                    <a:pt x="1" y="670"/>
                    <a:pt x="611" y="2047"/>
                  </a:cubicBezTo>
                  <a:cubicBezTo>
                    <a:pt x="1221" y="3422"/>
                    <a:pt x="2383" y="5522"/>
                    <a:pt x="3667" y="7123"/>
                  </a:cubicBezTo>
                  <a:cubicBezTo>
                    <a:pt x="4288" y="7898"/>
                    <a:pt x="6316" y="9928"/>
                    <a:pt x="9665" y="11153"/>
                  </a:cubicBezTo>
                  <a:cubicBezTo>
                    <a:pt x="10029" y="11286"/>
                    <a:pt x="10435" y="11467"/>
                    <a:pt x="11102" y="11794"/>
                  </a:cubicBezTo>
                  <a:cubicBezTo>
                    <a:pt x="11709" y="12092"/>
                    <a:pt x="12467" y="12299"/>
                    <a:pt x="13067" y="12299"/>
                  </a:cubicBezTo>
                  <a:cubicBezTo>
                    <a:pt x="13127" y="12299"/>
                    <a:pt x="13185" y="12296"/>
                    <a:pt x="13242" y="12292"/>
                  </a:cubicBezTo>
                  <a:cubicBezTo>
                    <a:pt x="13862" y="12245"/>
                    <a:pt x="14079" y="12132"/>
                    <a:pt x="14124" y="12001"/>
                  </a:cubicBezTo>
                  <a:cubicBezTo>
                    <a:pt x="14181" y="11839"/>
                    <a:pt x="14056" y="11736"/>
                    <a:pt x="13768" y="11724"/>
                  </a:cubicBezTo>
                  <a:cubicBezTo>
                    <a:pt x="13482" y="11712"/>
                    <a:pt x="13008" y="11741"/>
                    <a:pt x="12430" y="11529"/>
                  </a:cubicBezTo>
                  <a:lnTo>
                    <a:pt x="12430" y="11529"/>
                  </a:lnTo>
                  <a:cubicBezTo>
                    <a:pt x="12430" y="11529"/>
                    <a:pt x="13053" y="11584"/>
                    <a:pt x="13431" y="11584"/>
                  </a:cubicBezTo>
                  <a:cubicBezTo>
                    <a:pt x="13436" y="11584"/>
                    <a:pt x="13441" y="11584"/>
                    <a:pt x="13447" y="11584"/>
                  </a:cubicBezTo>
                  <a:cubicBezTo>
                    <a:pt x="13817" y="11584"/>
                    <a:pt x="14176" y="11528"/>
                    <a:pt x="14423" y="11455"/>
                  </a:cubicBezTo>
                  <a:cubicBezTo>
                    <a:pt x="14734" y="11365"/>
                    <a:pt x="14886" y="10909"/>
                    <a:pt x="14599" y="10890"/>
                  </a:cubicBezTo>
                  <a:cubicBezTo>
                    <a:pt x="14562" y="10888"/>
                    <a:pt x="14526" y="10887"/>
                    <a:pt x="14491" y="10887"/>
                  </a:cubicBezTo>
                  <a:cubicBezTo>
                    <a:pt x="14265" y="10887"/>
                    <a:pt x="14045" y="10928"/>
                    <a:pt x="13626" y="10928"/>
                  </a:cubicBezTo>
                  <a:cubicBezTo>
                    <a:pt x="13594" y="10928"/>
                    <a:pt x="13561" y="10928"/>
                    <a:pt x="13526" y="10927"/>
                  </a:cubicBezTo>
                  <a:cubicBezTo>
                    <a:pt x="13230" y="10924"/>
                    <a:pt x="12934" y="10885"/>
                    <a:pt x="12649" y="10814"/>
                  </a:cubicBezTo>
                  <a:cubicBezTo>
                    <a:pt x="12649" y="10814"/>
                    <a:pt x="13254" y="10790"/>
                    <a:pt x="13756" y="10677"/>
                  </a:cubicBezTo>
                  <a:cubicBezTo>
                    <a:pt x="14258" y="10561"/>
                    <a:pt x="14443" y="10411"/>
                    <a:pt x="14558" y="10304"/>
                  </a:cubicBezTo>
                  <a:cubicBezTo>
                    <a:pt x="14669" y="10203"/>
                    <a:pt x="14680" y="9935"/>
                    <a:pt x="14363" y="9935"/>
                  </a:cubicBezTo>
                  <a:cubicBezTo>
                    <a:pt x="14349" y="9935"/>
                    <a:pt x="14334" y="9935"/>
                    <a:pt x="14319" y="9936"/>
                  </a:cubicBezTo>
                  <a:cubicBezTo>
                    <a:pt x="14040" y="9954"/>
                    <a:pt x="13704" y="10081"/>
                    <a:pt x="13216" y="10081"/>
                  </a:cubicBezTo>
                  <a:cubicBezTo>
                    <a:pt x="13139" y="10081"/>
                    <a:pt x="13058" y="10077"/>
                    <a:pt x="12973" y="10070"/>
                  </a:cubicBezTo>
                  <a:cubicBezTo>
                    <a:pt x="12518" y="10030"/>
                    <a:pt x="12204" y="9940"/>
                    <a:pt x="12269" y="9878"/>
                  </a:cubicBezTo>
                  <a:cubicBezTo>
                    <a:pt x="12336" y="9814"/>
                    <a:pt x="12600" y="9856"/>
                    <a:pt x="12968" y="9704"/>
                  </a:cubicBezTo>
                  <a:cubicBezTo>
                    <a:pt x="13319" y="9560"/>
                    <a:pt x="13576" y="9210"/>
                    <a:pt x="13479" y="9019"/>
                  </a:cubicBezTo>
                  <a:cubicBezTo>
                    <a:pt x="13429" y="8920"/>
                    <a:pt x="13409" y="8883"/>
                    <a:pt x="13348" y="8883"/>
                  </a:cubicBezTo>
                  <a:cubicBezTo>
                    <a:pt x="13291" y="8883"/>
                    <a:pt x="13199" y="8915"/>
                    <a:pt x="13015" y="8959"/>
                  </a:cubicBezTo>
                  <a:cubicBezTo>
                    <a:pt x="12632" y="9051"/>
                    <a:pt x="12263" y="9014"/>
                    <a:pt x="11733" y="9188"/>
                  </a:cubicBezTo>
                  <a:cubicBezTo>
                    <a:pt x="11469" y="9274"/>
                    <a:pt x="11207" y="9319"/>
                    <a:pt x="10950" y="9319"/>
                  </a:cubicBezTo>
                  <a:cubicBezTo>
                    <a:pt x="10754" y="9319"/>
                    <a:pt x="10560" y="9293"/>
                    <a:pt x="10370" y="9238"/>
                  </a:cubicBezTo>
                  <a:cubicBezTo>
                    <a:pt x="7499" y="8403"/>
                    <a:pt x="6022" y="6431"/>
                    <a:pt x="5523" y="5699"/>
                  </a:cubicBezTo>
                  <a:cubicBezTo>
                    <a:pt x="4507" y="4212"/>
                    <a:pt x="3393" y="1877"/>
                    <a:pt x="2856" y="981"/>
                  </a:cubicBezTo>
                  <a:cubicBezTo>
                    <a:pt x="2352" y="141"/>
                    <a:pt x="1863" y="0"/>
                    <a:pt x="1298" y="0"/>
                  </a:cubicBezTo>
                  <a:close/>
                </a:path>
              </a:pathLst>
            </a:custGeom>
            <a:solidFill>
              <a:srgbClr val="A970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4"/>
            <p:cNvSpPr/>
            <p:nvPr/>
          </p:nvSpPr>
          <p:spPr>
            <a:xfrm>
              <a:off x="3851200" y="3797875"/>
              <a:ext cx="147675" cy="184950"/>
            </a:xfrm>
            <a:custGeom>
              <a:rect b="b" l="l" r="r" t="t"/>
              <a:pathLst>
                <a:path extrusionOk="0" h="7398" w="5907">
                  <a:moveTo>
                    <a:pt x="1586" y="1"/>
                  </a:moveTo>
                  <a:cubicBezTo>
                    <a:pt x="1446" y="1"/>
                    <a:pt x="1308" y="31"/>
                    <a:pt x="1175" y="93"/>
                  </a:cubicBezTo>
                  <a:cubicBezTo>
                    <a:pt x="0" y="641"/>
                    <a:pt x="483" y="1801"/>
                    <a:pt x="1345" y="3589"/>
                  </a:cubicBezTo>
                  <a:cubicBezTo>
                    <a:pt x="2209" y="5376"/>
                    <a:pt x="3623" y="7398"/>
                    <a:pt x="3623" y="7398"/>
                  </a:cubicBezTo>
                  <a:cubicBezTo>
                    <a:pt x="4993" y="7329"/>
                    <a:pt x="5906" y="6041"/>
                    <a:pt x="5906" y="6041"/>
                  </a:cubicBezTo>
                  <a:cubicBezTo>
                    <a:pt x="5906" y="6041"/>
                    <a:pt x="5663" y="5458"/>
                    <a:pt x="5195" y="4785"/>
                  </a:cubicBezTo>
                  <a:cubicBezTo>
                    <a:pt x="4725" y="4111"/>
                    <a:pt x="3731" y="2080"/>
                    <a:pt x="3155" y="1171"/>
                  </a:cubicBezTo>
                  <a:cubicBezTo>
                    <a:pt x="2695" y="450"/>
                    <a:pt x="2127" y="1"/>
                    <a:pt x="158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4"/>
            <p:cNvSpPr/>
            <p:nvPr/>
          </p:nvSpPr>
          <p:spPr>
            <a:xfrm>
              <a:off x="3932675" y="3934475"/>
              <a:ext cx="83875" cy="73325"/>
            </a:xfrm>
            <a:custGeom>
              <a:rect b="b" l="l" r="r" t="t"/>
              <a:pathLst>
                <a:path extrusionOk="0" h="2933" w="3355">
                  <a:moveTo>
                    <a:pt x="2366" y="0"/>
                  </a:moveTo>
                  <a:cubicBezTo>
                    <a:pt x="2362" y="0"/>
                    <a:pt x="2360" y="1"/>
                    <a:pt x="2360" y="1"/>
                  </a:cubicBezTo>
                  <a:lnTo>
                    <a:pt x="2485" y="235"/>
                  </a:lnTo>
                  <a:cubicBezTo>
                    <a:pt x="2485" y="235"/>
                    <a:pt x="2200" y="826"/>
                    <a:pt x="1553" y="1222"/>
                  </a:cubicBezTo>
                  <a:cubicBezTo>
                    <a:pt x="758" y="1708"/>
                    <a:pt x="237" y="1742"/>
                    <a:pt x="237" y="1742"/>
                  </a:cubicBezTo>
                  <a:lnTo>
                    <a:pt x="66" y="1495"/>
                  </a:lnTo>
                  <a:lnTo>
                    <a:pt x="66" y="1495"/>
                  </a:lnTo>
                  <a:cubicBezTo>
                    <a:pt x="1" y="1909"/>
                    <a:pt x="726" y="2606"/>
                    <a:pt x="1018" y="2848"/>
                  </a:cubicBezTo>
                  <a:cubicBezTo>
                    <a:pt x="1089" y="2906"/>
                    <a:pt x="1191" y="2933"/>
                    <a:pt x="1313" y="2933"/>
                  </a:cubicBezTo>
                  <a:cubicBezTo>
                    <a:pt x="1913" y="2933"/>
                    <a:pt x="3008" y="2290"/>
                    <a:pt x="3296" y="1536"/>
                  </a:cubicBezTo>
                  <a:cubicBezTo>
                    <a:pt x="3354" y="1383"/>
                    <a:pt x="3211" y="1010"/>
                    <a:pt x="2853" y="489"/>
                  </a:cubicBezTo>
                  <a:cubicBezTo>
                    <a:pt x="2536" y="28"/>
                    <a:pt x="2395" y="0"/>
                    <a:pt x="2366"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4"/>
            <p:cNvSpPr/>
            <p:nvPr/>
          </p:nvSpPr>
          <p:spPr>
            <a:xfrm>
              <a:off x="3652275" y="4110575"/>
              <a:ext cx="517950" cy="269325"/>
            </a:xfrm>
            <a:custGeom>
              <a:rect b="b" l="l" r="r" t="t"/>
              <a:pathLst>
                <a:path extrusionOk="0" h="10773" w="20718">
                  <a:moveTo>
                    <a:pt x="11829" y="0"/>
                  </a:moveTo>
                  <a:cubicBezTo>
                    <a:pt x="11493" y="0"/>
                    <a:pt x="11295" y="4"/>
                    <a:pt x="11295" y="4"/>
                  </a:cubicBezTo>
                  <a:lnTo>
                    <a:pt x="2631" y="2903"/>
                  </a:lnTo>
                  <a:cubicBezTo>
                    <a:pt x="2631" y="2903"/>
                    <a:pt x="1827" y="4821"/>
                    <a:pt x="1104" y="6686"/>
                  </a:cubicBezTo>
                  <a:cubicBezTo>
                    <a:pt x="445" y="8383"/>
                    <a:pt x="1" y="9765"/>
                    <a:pt x="509" y="10772"/>
                  </a:cubicBezTo>
                  <a:lnTo>
                    <a:pt x="5530" y="9623"/>
                  </a:lnTo>
                  <a:lnTo>
                    <a:pt x="8955" y="5287"/>
                  </a:lnTo>
                  <a:lnTo>
                    <a:pt x="9468" y="5040"/>
                  </a:lnTo>
                  <a:lnTo>
                    <a:pt x="14360" y="4776"/>
                  </a:lnTo>
                  <a:cubicBezTo>
                    <a:pt x="15157" y="4697"/>
                    <a:pt x="20717" y="2759"/>
                    <a:pt x="20089" y="1468"/>
                  </a:cubicBezTo>
                  <a:cubicBezTo>
                    <a:pt x="19426" y="107"/>
                    <a:pt x="13632" y="0"/>
                    <a:pt x="11829" y="0"/>
                  </a:cubicBezTo>
                  <a:close/>
                </a:path>
              </a:pathLst>
            </a:custGeom>
            <a:solidFill>
              <a:srgbClr val="7FA8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4"/>
            <p:cNvSpPr/>
            <p:nvPr/>
          </p:nvSpPr>
          <p:spPr>
            <a:xfrm>
              <a:off x="3855825" y="4366350"/>
              <a:ext cx="77425" cy="168100"/>
            </a:xfrm>
            <a:custGeom>
              <a:rect b="b" l="l" r="r" t="t"/>
              <a:pathLst>
                <a:path extrusionOk="0" h="6724" w="3097">
                  <a:moveTo>
                    <a:pt x="1620" y="0"/>
                  </a:moveTo>
                  <a:cubicBezTo>
                    <a:pt x="1521" y="119"/>
                    <a:pt x="1354" y="266"/>
                    <a:pt x="1209" y="409"/>
                  </a:cubicBezTo>
                  <a:cubicBezTo>
                    <a:pt x="1063" y="555"/>
                    <a:pt x="895" y="683"/>
                    <a:pt x="736" y="815"/>
                  </a:cubicBezTo>
                  <a:cubicBezTo>
                    <a:pt x="420" y="1078"/>
                    <a:pt x="116" y="1372"/>
                    <a:pt x="51" y="1796"/>
                  </a:cubicBezTo>
                  <a:cubicBezTo>
                    <a:pt x="1" y="2115"/>
                    <a:pt x="148" y="2426"/>
                    <a:pt x="221" y="2740"/>
                  </a:cubicBezTo>
                  <a:cubicBezTo>
                    <a:pt x="360" y="3338"/>
                    <a:pt x="226" y="3961"/>
                    <a:pt x="200" y="4573"/>
                  </a:cubicBezTo>
                  <a:cubicBezTo>
                    <a:pt x="174" y="5118"/>
                    <a:pt x="467" y="5602"/>
                    <a:pt x="844" y="5988"/>
                  </a:cubicBezTo>
                  <a:cubicBezTo>
                    <a:pt x="1043" y="6192"/>
                    <a:pt x="1270" y="6362"/>
                    <a:pt x="1499" y="6531"/>
                  </a:cubicBezTo>
                  <a:cubicBezTo>
                    <a:pt x="1636" y="6634"/>
                    <a:pt x="1849" y="6723"/>
                    <a:pt x="2044" y="6723"/>
                  </a:cubicBezTo>
                  <a:cubicBezTo>
                    <a:pt x="2192" y="6723"/>
                    <a:pt x="2330" y="6672"/>
                    <a:pt x="2418" y="6538"/>
                  </a:cubicBezTo>
                  <a:cubicBezTo>
                    <a:pt x="2483" y="6438"/>
                    <a:pt x="2485" y="6311"/>
                    <a:pt x="2485" y="6192"/>
                  </a:cubicBezTo>
                  <a:cubicBezTo>
                    <a:pt x="2482" y="5405"/>
                    <a:pt x="2433" y="4616"/>
                    <a:pt x="2480" y="3830"/>
                  </a:cubicBezTo>
                  <a:cubicBezTo>
                    <a:pt x="2534" y="2944"/>
                    <a:pt x="2565" y="2094"/>
                    <a:pt x="3097" y="1104"/>
                  </a:cubicBezTo>
                  <a:lnTo>
                    <a:pt x="1620" y="0"/>
                  </a:lnTo>
                  <a:close/>
                </a:path>
              </a:pathLst>
            </a:custGeom>
            <a:solidFill>
              <a:srgbClr val="2D2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4"/>
            <p:cNvSpPr/>
            <p:nvPr/>
          </p:nvSpPr>
          <p:spPr>
            <a:xfrm>
              <a:off x="3895050" y="4140250"/>
              <a:ext cx="277825" cy="257200"/>
            </a:xfrm>
            <a:custGeom>
              <a:rect b="b" l="l" r="r" t="t"/>
              <a:pathLst>
                <a:path extrusionOk="0" h="10288" w="11113">
                  <a:moveTo>
                    <a:pt x="9247" y="1"/>
                  </a:moveTo>
                  <a:cubicBezTo>
                    <a:pt x="7721" y="1"/>
                    <a:pt x="5983" y="972"/>
                    <a:pt x="5401" y="1592"/>
                  </a:cubicBezTo>
                  <a:cubicBezTo>
                    <a:pt x="5401" y="1592"/>
                    <a:pt x="4336" y="2670"/>
                    <a:pt x="3686" y="3581"/>
                  </a:cubicBezTo>
                  <a:cubicBezTo>
                    <a:pt x="2258" y="5581"/>
                    <a:pt x="1" y="9189"/>
                    <a:pt x="1" y="9189"/>
                  </a:cubicBezTo>
                  <a:cubicBezTo>
                    <a:pt x="1" y="9189"/>
                    <a:pt x="338" y="10287"/>
                    <a:pt x="1363" y="10287"/>
                  </a:cubicBezTo>
                  <a:cubicBezTo>
                    <a:pt x="1385" y="10287"/>
                    <a:pt x="1408" y="10287"/>
                    <a:pt x="1431" y="10285"/>
                  </a:cubicBezTo>
                  <a:cubicBezTo>
                    <a:pt x="1431" y="10285"/>
                    <a:pt x="8852" y="3355"/>
                    <a:pt x="9457" y="2715"/>
                  </a:cubicBezTo>
                  <a:cubicBezTo>
                    <a:pt x="10378" y="1744"/>
                    <a:pt x="11113" y="144"/>
                    <a:pt x="9526" y="12"/>
                  </a:cubicBezTo>
                  <a:cubicBezTo>
                    <a:pt x="9434" y="4"/>
                    <a:pt x="9341" y="1"/>
                    <a:pt x="9247" y="1"/>
                  </a:cubicBezTo>
                  <a:close/>
                </a:path>
              </a:pathLst>
            </a:custGeom>
            <a:solidFill>
              <a:srgbClr val="7FA8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4"/>
            <p:cNvSpPr/>
            <p:nvPr/>
          </p:nvSpPr>
          <p:spPr>
            <a:xfrm>
              <a:off x="3967850" y="4162450"/>
              <a:ext cx="85775" cy="69700"/>
            </a:xfrm>
            <a:custGeom>
              <a:rect b="b" l="l" r="r" t="t"/>
              <a:pathLst>
                <a:path extrusionOk="0" h="2788" w="3431">
                  <a:moveTo>
                    <a:pt x="3431" y="1"/>
                  </a:moveTo>
                  <a:cubicBezTo>
                    <a:pt x="3431" y="1"/>
                    <a:pt x="2066" y="272"/>
                    <a:pt x="1" y="2788"/>
                  </a:cubicBezTo>
                  <a:lnTo>
                    <a:pt x="736" y="2748"/>
                  </a:lnTo>
                  <a:cubicBezTo>
                    <a:pt x="736" y="2748"/>
                    <a:pt x="2057" y="808"/>
                    <a:pt x="3431" y="1"/>
                  </a:cubicBezTo>
                  <a:close/>
                </a:path>
              </a:pathLst>
            </a:custGeom>
            <a:solidFill>
              <a:srgbClr val="6F8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4"/>
            <p:cNvSpPr/>
            <p:nvPr/>
          </p:nvSpPr>
          <p:spPr>
            <a:xfrm>
              <a:off x="3899975" y="4347675"/>
              <a:ext cx="83975" cy="49800"/>
            </a:xfrm>
            <a:custGeom>
              <a:rect b="b" l="l" r="r" t="t"/>
              <a:pathLst>
                <a:path extrusionOk="0" h="1992" w="3359">
                  <a:moveTo>
                    <a:pt x="3359" y="0"/>
                  </a:moveTo>
                  <a:lnTo>
                    <a:pt x="1" y="1288"/>
                  </a:lnTo>
                  <a:cubicBezTo>
                    <a:pt x="1" y="1288"/>
                    <a:pt x="16" y="1482"/>
                    <a:pt x="425" y="1758"/>
                  </a:cubicBezTo>
                  <a:cubicBezTo>
                    <a:pt x="734" y="1966"/>
                    <a:pt x="1036" y="1991"/>
                    <a:pt x="1167" y="1991"/>
                  </a:cubicBezTo>
                  <a:cubicBezTo>
                    <a:pt x="1209" y="1991"/>
                    <a:pt x="1234" y="1988"/>
                    <a:pt x="1234" y="1988"/>
                  </a:cubicBezTo>
                  <a:lnTo>
                    <a:pt x="3359" y="0"/>
                  </a:lnTo>
                  <a:close/>
                </a:path>
              </a:pathLst>
            </a:custGeom>
            <a:solidFill>
              <a:srgbClr val="6F8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4"/>
            <p:cNvSpPr/>
            <p:nvPr/>
          </p:nvSpPr>
          <p:spPr>
            <a:xfrm>
              <a:off x="3737375" y="3783475"/>
              <a:ext cx="145125" cy="134675"/>
            </a:xfrm>
            <a:custGeom>
              <a:rect b="b" l="l" r="r" t="t"/>
              <a:pathLst>
                <a:path extrusionOk="0" h="5387" w="5805">
                  <a:moveTo>
                    <a:pt x="1360" y="1"/>
                  </a:moveTo>
                  <a:cubicBezTo>
                    <a:pt x="1360" y="1"/>
                    <a:pt x="1462" y="1989"/>
                    <a:pt x="1419" y="2165"/>
                  </a:cubicBezTo>
                  <a:cubicBezTo>
                    <a:pt x="1375" y="2340"/>
                    <a:pt x="507" y="2923"/>
                    <a:pt x="254" y="3132"/>
                  </a:cubicBezTo>
                  <a:cubicBezTo>
                    <a:pt x="0" y="3341"/>
                    <a:pt x="1628" y="4946"/>
                    <a:pt x="2420" y="5309"/>
                  </a:cubicBezTo>
                  <a:cubicBezTo>
                    <a:pt x="2535" y="5362"/>
                    <a:pt x="2687" y="5387"/>
                    <a:pt x="2862" y="5387"/>
                  </a:cubicBezTo>
                  <a:cubicBezTo>
                    <a:pt x="3888" y="5387"/>
                    <a:pt x="5723" y="4535"/>
                    <a:pt x="5761" y="3485"/>
                  </a:cubicBezTo>
                  <a:cubicBezTo>
                    <a:pt x="5805" y="2253"/>
                    <a:pt x="5332" y="1219"/>
                    <a:pt x="4948" y="1165"/>
                  </a:cubicBezTo>
                  <a:cubicBezTo>
                    <a:pt x="4562" y="1112"/>
                    <a:pt x="1361" y="1"/>
                    <a:pt x="1360" y="1"/>
                  </a:cubicBezTo>
                  <a:close/>
                </a:path>
              </a:pathLst>
            </a:custGeom>
            <a:solidFill>
              <a:srgbClr val="A970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4"/>
            <p:cNvSpPr/>
            <p:nvPr/>
          </p:nvSpPr>
          <p:spPr>
            <a:xfrm>
              <a:off x="3771375" y="3783475"/>
              <a:ext cx="88200" cy="63675"/>
            </a:xfrm>
            <a:custGeom>
              <a:rect b="b" l="l" r="r" t="t"/>
              <a:pathLst>
                <a:path extrusionOk="0" h="2547" w="3528">
                  <a:moveTo>
                    <a:pt x="0" y="1"/>
                  </a:moveTo>
                  <a:cubicBezTo>
                    <a:pt x="0" y="1"/>
                    <a:pt x="22" y="459"/>
                    <a:pt x="37" y="778"/>
                  </a:cubicBezTo>
                  <a:cubicBezTo>
                    <a:pt x="37" y="1150"/>
                    <a:pt x="271" y="1531"/>
                    <a:pt x="568" y="1757"/>
                  </a:cubicBezTo>
                  <a:cubicBezTo>
                    <a:pt x="791" y="1927"/>
                    <a:pt x="1085" y="2131"/>
                    <a:pt x="1454" y="2273"/>
                  </a:cubicBezTo>
                  <a:cubicBezTo>
                    <a:pt x="1659" y="2353"/>
                    <a:pt x="2081" y="2546"/>
                    <a:pt x="2517" y="2546"/>
                  </a:cubicBezTo>
                  <a:cubicBezTo>
                    <a:pt x="2776" y="2546"/>
                    <a:pt x="3040" y="2478"/>
                    <a:pt x="3265" y="2275"/>
                  </a:cubicBezTo>
                  <a:cubicBezTo>
                    <a:pt x="3527" y="2039"/>
                    <a:pt x="3225" y="1518"/>
                    <a:pt x="3045" y="1155"/>
                  </a:cubicBezTo>
                  <a:cubicBezTo>
                    <a:pt x="2224" y="907"/>
                    <a:pt x="1" y="1"/>
                    <a:pt x="0" y="1"/>
                  </a:cubicBezTo>
                  <a:close/>
                </a:path>
              </a:pathLst>
            </a:custGeom>
            <a:solidFill>
              <a:srgbClr val="9C5C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4"/>
            <p:cNvSpPr/>
            <p:nvPr/>
          </p:nvSpPr>
          <p:spPr>
            <a:xfrm>
              <a:off x="3703875" y="3801175"/>
              <a:ext cx="236700" cy="426100"/>
            </a:xfrm>
            <a:custGeom>
              <a:rect b="b" l="l" r="r" t="t"/>
              <a:pathLst>
                <a:path extrusionOk="0" h="17044" w="9468">
                  <a:moveTo>
                    <a:pt x="6952" y="0"/>
                  </a:moveTo>
                  <a:cubicBezTo>
                    <a:pt x="6416" y="0"/>
                    <a:pt x="5745" y="541"/>
                    <a:pt x="5745" y="541"/>
                  </a:cubicBezTo>
                  <a:cubicBezTo>
                    <a:pt x="6506" y="1325"/>
                    <a:pt x="6338" y="2379"/>
                    <a:pt x="5524" y="2713"/>
                  </a:cubicBezTo>
                  <a:cubicBezTo>
                    <a:pt x="5273" y="2816"/>
                    <a:pt x="5021" y="2859"/>
                    <a:pt x="4777" y="2859"/>
                  </a:cubicBezTo>
                  <a:cubicBezTo>
                    <a:pt x="3538" y="2859"/>
                    <a:pt x="2475" y="1752"/>
                    <a:pt x="2475" y="1752"/>
                  </a:cubicBezTo>
                  <a:cubicBezTo>
                    <a:pt x="2475" y="1752"/>
                    <a:pt x="2065" y="1949"/>
                    <a:pt x="1053" y="2670"/>
                  </a:cubicBezTo>
                  <a:cubicBezTo>
                    <a:pt x="299" y="3206"/>
                    <a:pt x="0" y="3176"/>
                    <a:pt x="102" y="4678"/>
                  </a:cubicBezTo>
                  <a:cubicBezTo>
                    <a:pt x="204" y="6180"/>
                    <a:pt x="400" y="7739"/>
                    <a:pt x="550" y="9608"/>
                  </a:cubicBezTo>
                  <a:cubicBezTo>
                    <a:pt x="692" y="11374"/>
                    <a:pt x="639" y="13595"/>
                    <a:pt x="436" y="15279"/>
                  </a:cubicBezTo>
                  <a:cubicBezTo>
                    <a:pt x="655" y="15757"/>
                    <a:pt x="1479" y="16679"/>
                    <a:pt x="2497" y="16916"/>
                  </a:cubicBezTo>
                  <a:cubicBezTo>
                    <a:pt x="2857" y="17000"/>
                    <a:pt x="3243" y="17043"/>
                    <a:pt x="3650" y="17043"/>
                  </a:cubicBezTo>
                  <a:cubicBezTo>
                    <a:pt x="4639" y="17043"/>
                    <a:pt x="5751" y="16791"/>
                    <a:pt x="6914" y="16258"/>
                  </a:cubicBezTo>
                  <a:cubicBezTo>
                    <a:pt x="9467" y="15089"/>
                    <a:pt x="9123" y="13546"/>
                    <a:pt x="9123" y="13546"/>
                  </a:cubicBezTo>
                  <a:cubicBezTo>
                    <a:pt x="9123" y="13546"/>
                    <a:pt x="9023" y="8310"/>
                    <a:pt x="9056" y="6202"/>
                  </a:cubicBezTo>
                  <a:cubicBezTo>
                    <a:pt x="9089" y="4093"/>
                    <a:pt x="8717" y="2736"/>
                    <a:pt x="8346" y="1602"/>
                  </a:cubicBezTo>
                  <a:cubicBezTo>
                    <a:pt x="7973" y="468"/>
                    <a:pt x="7103" y="16"/>
                    <a:pt x="7103" y="16"/>
                  </a:cubicBezTo>
                  <a:cubicBezTo>
                    <a:pt x="7054" y="5"/>
                    <a:pt x="7004" y="0"/>
                    <a:pt x="6952" y="0"/>
                  </a:cubicBezTo>
                  <a:close/>
                </a:path>
              </a:pathLst>
            </a:custGeom>
            <a:solidFill>
              <a:srgbClr val="F5FB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4"/>
            <p:cNvSpPr/>
            <p:nvPr/>
          </p:nvSpPr>
          <p:spPr>
            <a:xfrm>
              <a:off x="3846775" y="3799350"/>
              <a:ext cx="90825" cy="394800"/>
            </a:xfrm>
            <a:custGeom>
              <a:rect b="b" l="l" r="r" t="t"/>
              <a:pathLst>
                <a:path extrusionOk="0" h="15792" w="3633">
                  <a:moveTo>
                    <a:pt x="1223" y="1"/>
                  </a:moveTo>
                  <a:lnTo>
                    <a:pt x="0" y="619"/>
                  </a:lnTo>
                  <a:cubicBezTo>
                    <a:pt x="0" y="619"/>
                    <a:pt x="1141" y="1857"/>
                    <a:pt x="1709" y="3600"/>
                  </a:cubicBezTo>
                  <a:cubicBezTo>
                    <a:pt x="2277" y="5341"/>
                    <a:pt x="2439" y="7986"/>
                    <a:pt x="2495" y="9775"/>
                  </a:cubicBezTo>
                  <a:cubicBezTo>
                    <a:pt x="2548" y="11564"/>
                    <a:pt x="2737" y="15791"/>
                    <a:pt x="2737" y="15791"/>
                  </a:cubicBezTo>
                  <a:cubicBezTo>
                    <a:pt x="2737" y="15791"/>
                    <a:pt x="3632" y="15180"/>
                    <a:pt x="3617" y="13601"/>
                  </a:cubicBezTo>
                  <a:cubicBezTo>
                    <a:pt x="3617" y="13601"/>
                    <a:pt x="3474" y="10806"/>
                    <a:pt x="3394" y="8345"/>
                  </a:cubicBezTo>
                  <a:cubicBezTo>
                    <a:pt x="3313" y="5884"/>
                    <a:pt x="3465" y="3812"/>
                    <a:pt x="2864" y="2063"/>
                  </a:cubicBezTo>
                  <a:cubicBezTo>
                    <a:pt x="2262" y="313"/>
                    <a:pt x="1223" y="1"/>
                    <a:pt x="12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4"/>
            <p:cNvSpPr/>
            <p:nvPr/>
          </p:nvSpPr>
          <p:spPr>
            <a:xfrm>
              <a:off x="3837200" y="3799350"/>
              <a:ext cx="79850" cy="180300"/>
            </a:xfrm>
            <a:custGeom>
              <a:rect b="b" l="l" r="r" t="t"/>
              <a:pathLst>
                <a:path extrusionOk="0" h="7212" w="3194">
                  <a:moveTo>
                    <a:pt x="1" y="1"/>
                  </a:moveTo>
                  <a:cubicBezTo>
                    <a:pt x="1" y="1"/>
                    <a:pt x="579" y="679"/>
                    <a:pt x="1224" y="2063"/>
                  </a:cubicBezTo>
                  <a:cubicBezTo>
                    <a:pt x="1868" y="3446"/>
                    <a:pt x="2468" y="4891"/>
                    <a:pt x="2731" y="7212"/>
                  </a:cubicBezTo>
                  <a:cubicBezTo>
                    <a:pt x="2731" y="7212"/>
                    <a:pt x="3193" y="4773"/>
                    <a:pt x="3073" y="4009"/>
                  </a:cubicBezTo>
                  <a:cubicBezTo>
                    <a:pt x="2953" y="3246"/>
                    <a:pt x="2290" y="2945"/>
                    <a:pt x="2290" y="2945"/>
                  </a:cubicBezTo>
                  <a:cubicBezTo>
                    <a:pt x="2290" y="2945"/>
                    <a:pt x="1807" y="997"/>
                    <a:pt x="1606" y="534"/>
                  </a:cubicBezTo>
                  <a:cubicBezTo>
                    <a:pt x="1406" y="73"/>
                    <a:pt x="1"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4"/>
            <p:cNvSpPr/>
            <p:nvPr/>
          </p:nvSpPr>
          <p:spPr>
            <a:xfrm>
              <a:off x="3692100" y="3837700"/>
              <a:ext cx="132250" cy="412075"/>
            </a:xfrm>
            <a:custGeom>
              <a:rect b="b" l="l" r="r" t="t"/>
              <a:pathLst>
                <a:path extrusionOk="0" h="16483" w="5290">
                  <a:moveTo>
                    <a:pt x="3235" y="1"/>
                  </a:moveTo>
                  <a:cubicBezTo>
                    <a:pt x="3235" y="1"/>
                    <a:pt x="1572" y="856"/>
                    <a:pt x="785" y="1523"/>
                  </a:cubicBezTo>
                  <a:cubicBezTo>
                    <a:pt x="0" y="2188"/>
                    <a:pt x="456" y="3954"/>
                    <a:pt x="699" y="5925"/>
                  </a:cubicBezTo>
                  <a:cubicBezTo>
                    <a:pt x="941" y="7898"/>
                    <a:pt x="1178" y="10622"/>
                    <a:pt x="785" y="12525"/>
                  </a:cubicBezTo>
                  <a:cubicBezTo>
                    <a:pt x="393" y="14430"/>
                    <a:pt x="242" y="15541"/>
                    <a:pt x="242" y="15541"/>
                  </a:cubicBezTo>
                  <a:cubicBezTo>
                    <a:pt x="266" y="15542"/>
                    <a:pt x="290" y="15542"/>
                    <a:pt x="313" y="15542"/>
                  </a:cubicBezTo>
                  <a:cubicBezTo>
                    <a:pt x="1463" y="15542"/>
                    <a:pt x="1723" y="14259"/>
                    <a:pt x="1723" y="14259"/>
                  </a:cubicBezTo>
                  <a:cubicBezTo>
                    <a:pt x="1845" y="16175"/>
                    <a:pt x="4640" y="16483"/>
                    <a:pt x="4640" y="16483"/>
                  </a:cubicBezTo>
                  <a:cubicBezTo>
                    <a:pt x="4640" y="16483"/>
                    <a:pt x="5290" y="8112"/>
                    <a:pt x="5086" y="4620"/>
                  </a:cubicBezTo>
                  <a:cubicBezTo>
                    <a:pt x="4884" y="1128"/>
                    <a:pt x="3240" y="637"/>
                    <a:pt x="323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4"/>
            <p:cNvSpPr/>
            <p:nvPr/>
          </p:nvSpPr>
          <p:spPr>
            <a:xfrm>
              <a:off x="3748975" y="3822100"/>
              <a:ext cx="78800" cy="192225"/>
            </a:xfrm>
            <a:custGeom>
              <a:rect b="b" l="l" r="r" t="t"/>
              <a:pathLst>
                <a:path extrusionOk="0" h="7689" w="3152">
                  <a:moveTo>
                    <a:pt x="909" y="0"/>
                  </a:moveTo>
                  <a:cubicBezTo>
                    <a:pt x="834" y="0"/>
                    <a:pt x="696" y="30"/>
                    <a:pt x="602" y="220"/>
                  </a:cubicBezTo>
                  <a:cubicBezTo>
                    <a:pt x="509" y="412"/>
                    <a:pt x="1" y="1153"/>
                    <a:pt x="1" y="1153"/>
                  </a:cubicBezTo>
                  <a:cubicBezTo>
                    <a:pt x="1" y="1153"/>
                    <a:pt x="241" y="1866"/>
                    <a:pt x="965" y="2548"/>
                  </a:cubicBezTo>
                  <a:cubicBezTo>
                    <a:pt x="1688" y="3229"/>
                    <a:pt x="2166" y="4040"/>
                    <a:pt x="2166" y="4040"/>
                  </a:cubicBezTo>
                  <a:cubicBezTo>
                    <a:pt x="2166" y="4040"/>
                    <a:pt x="1707" y="5567"/>
                    <a:pt x="1652" y="5898"/>
                  </a:cubicBezTo>
                  <a:cubicBezTo>
                    <a:pt x="1595" y="6228"/>
                    <a:pt x="2851" y="7689"/>
                    <a:pt x="2851" y="7689"/>
                  </a:cubicBezTo>
                  <a:cubicBezTo>
                    <a:pt x="2851" y="7689"/>
                    <a:pt x="3152" y="4995"/>
                    <a:pt x="2586" y="3356"/>
                  </a:cubicBezTo>
                  <a:cubicBezTo>
                    <a:pt x="2019" y="1719"/>
                    <a:pt x="1025" y="773"/>
                    <a:pt x="970" y="499"/>
                  </a:cubicBezTo>
                  <a:cubicBezTo>
                    <a:pt x="968" y="322"/>
                    <a:pt x="967" y="155"/>
                    <a:pt x="962" y="6"/>
                  </a:cubicBezTo>
                  <a:cubicBezTo>
                    <a:pt x="962" y="6"/>
                    <a:pt x="941" y="0"/>
                    <a:pt x="90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4"/>
            <p:cNvSpPr/>
            <p:nvPr/>
          </p:nvSpPr>
          <p:spPr>
            <a:xfrm>
              <a:off x="3735625" y="3643700"/>
              <a:ext cx="155650" cy="181725"/>
            </a:xfrm>
            <a:custGeom>
              <a:rect b="b" l="l" r="r" t="t"/>
              <a:pathLst>
                <a:path extrusionOk="0" h="7269" w="6226">
                  <a:moveTo>
                    <a:pt x="3155" y="0"/>
                  </a:moveTo>
                  <a:cubicBezTo>
                    <a:pt x="3100" y="0"/>
                    <a:pt x="3045" y="2"/>
                    <a:pt x="2989" y="5"/>
                  </a:cubicBezTo>
                  <a:cubicBezTo>
                    <a:pt x="1297" y="100"/>
                    <a:pt x="0" y="1549"/>
                    <a:pt x="94" y="3241"/>
                  </a:cubicBezTo>
                  <a:cubicBezTo>
                    <a:pt x="149" y="4230"/>
                    <a:pt x="670" y="5071"/>
                    <a:pt x="1430" y="5590"/>
                  </a:cubicBezTo>
                  <a:cubicBezTo>
                    <a:pt x="1430" y="5590"/>
                    <a:pt x="1577" y="6148"/>
                    <a:pt x="1678" y="6265"/>
                  </a:cubicBezTo>
                  <a:cubicBezTo>
                    <a:pt x="2199" y="6874"/>
                    <a:pt x="3694" y="7269"/>
                    <a:pt x="4302" y="7269"/>
                  </a:cubicBezTo>
                  <a:cubicBezTo>
                    <a:pt x="4351" y="7269"/>
                    <a:pt x="4395" y="7266"/>
                    <a:pt x="4431" y="7261"/>
                  </a:cubicBezTo>
                  <a:cubicBezTo>
                    <a:pt x="5058" y="7171"/>
                    <a:pt x="5398" y="6909"/>
                    <a:pt x="5698" y="6224"/>
                  </a:cubicBezTo>
                  <a:cubicBezTo>
                    <a:pt x="6226" y="5012"/>
                    <a:pt x="6058" y="3392"/>
                    <a:pt x="5928" y="2630"/>
                  </a:cubicBezTo>
                  <a:cubicBezTo>
                    <a:pt x="5699" y="1140"/>
                    <a:pt x="4657" y="0"/>
                    <a:pt x="3155" y="0"/>
                  </a:cubicBezTo>
                  <a:close/>
                </a:path>
              </a:pathLst>
            </a:custGeom>
            <a:solidFill>
              <a:srgbClr val="A970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4"/>
            <p:cNvSpPr/>
            <p:nvPr/>
          </p:nvSpPr>
          <p:spPr>
            <a:xfrm>
              <a:off x="3733600" y="3643725"/>
              <a:ext cx="144475" cy="139775"/>
            </a:xfrm>
            <a:custGeom>
              <a:rect b="b" l="l" r="r" t="t"/>
              <a:pathLst>
                <a:path extrusionOk="0" h="5591" w="5779">
                  <a:moveTo>
                    <a:pt x="3241" y="0"/>
                  </a:moveTo>
                  <a:cubicBezTo>
                    <a:pt x="3031" y="0"/>
                    <a:pt x="2817" y="22"/>
                    <a:pt x="2599" y="67"/>
                  </a:cubicBezTo>
                  <a:cubicBezTo>
                    <a:pt x="1304" y="336"/>
                    <a:pt x="230" y="1426"/>
                    <a:pt x="110" y="2744"/>
                  </a:cubicBezTo>
                  <a:cubicBezTo>
                    <a:pt x="1" y="3929"/>
                    <a:pt x="639" y="4991"/>
                    <a:pt x="1511" y="5591"/>
                  </a:cubicBezTo>
                  <a:cubicBezTo>
                    <a:pt x="1478" y="5486"/>
                    <a:pt x="676" y="4286"/>
                    <a:pt x="1501" y="4022"/>
                  </a:cubicBezTo>
                  <a:lnTo>
                    <a:pt x="1501" y="4022"/>
                  </a:lnTo>
                  <a:cubicBezTo>
                    <a:pt x="1633" y="4174"/>
                    <a:pt x="1667" y="4408"/>
                    <a:pt x="1673" y="4650"/>
                  </a:cubicBezTo>
                  <a:cubicBezTo>
                    <a:pt x="1673" y="4650"/>
                    <a:pt x="2083" y="4612"/>
                    <a:pt x="1991" y="4132"/>
                  </a:cubicBezTo>
                  <a:cubicBezTo>
                    <a:pt x="1966" y="3999"/>
                    <a:pt x="1941" y="3875"/>
                    <a:pt x="1919" y="3765"/>
                  </a:cubicBezTo>
                  <a:cubicBezTo>
                    <a:pt x="1846" y="3392"/>
                    <a:pt x="1942" y="3016"/>
                    <a:pt x="2155" y="2700"/>
                  </a:cubicBezTo>
                  <a:cubicBezTo>
                    <a:pt x="2327" y="2447"/>
                    <a:pt x="2472" y="2094"/>
                    <a:pt x="2372" y="1698"/>
                  </a:cubicBezTo>
                  <a:lnTo>
                    <a:pt x="2372" y="1698"/>
                  </a:lnTo>
                  <a:cubicBezTo>
                    <a:pt x="2372" y="1698"/>
                    <a:pt x="2973" y="1968"/>
                    <a:pt x="3844" y="1968"/>
                  </a:cubicBezTo>
                  <a:cubicBezTo>
                    <a:pt x="4107" y="1968"/>
                    <a:pt x="4395" y="1943"/>
                    <a:pt x="4699" y="1878"/>
                  </a:cubicBezTo>
                  <a:cubicBezTo>
                    <a:pt x="5251" y="1763"/>
                    <a:pt x="5625" y="1556"/>
                    <a:pt x="5779" y="1384"/>
                  </a:cubicBezTo>
                  <a:cubicBezTo>
                    <a:pt x="5229" y="550"/>
                    <a:pt x="4298" y="0"/>
                    <a:pt x="3241" y="0"/>
                  </a:cubicBezTo>
                  <a:close/>
                </a:path>
              </a:pathLst>
            </a:custGeom>
            <a:solidFill>
              <a:srgbClr val="92645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4"/>
            <p:cNvSpPr/>
            <p:nvPr/>
          </p:nvSpPr>
          <p:spPr>
            <a:xfrm>
              <a:off x="3745275" y="3636400"/>
              <a:ext cx="166125" cy="66300"/>
            </a:xfrm>
            <a:custGeom>
              <a:rect b="b" l="l" r="r" t="t"/>
              <a:pathLst>
                <a:path extrusionOk="0" h="2652" w="6645">
                  <a:moveTo>
                    <a:pt x="2308" y="1"/>
                  </a:moveTo>
                  <a:cubicBezTo>
                    <a:pt x="1738" y="1"/>
                    <a:pt x="1219" y="142"/>
                    <a:pt x="782" y="472"/>
                  </a:cubicBezTo>
                  <a:cubicBezTo>
                    <a:pt x="0" y="1064"/>
                    <a:pt x="152" y="1669"/>
                    <a:pt x="152" y="1669"/>
                  </a:cubicBezTo>
                  <a:cubicBezTo>
                    <a:pt x="259" y="1644"/>
                    <a:pt x="372" y="1634"/>
                    <a:pt x="486" y="1634"/>
                  </a:cubicBezTo>
                  <a:cubicBezTo>
                    <a:pt x="1125" y="1634"/>
                    <a:pt x="1815" y="1955"/>
                    <a:pt x="1890" y="1979"/>
                  </a:cubicBezTo>
                  <a:cubicBezTo>
                    <a:pt x="2424" y="2422"/>
                    <a:pt x="3256" y="2651"/>
                    <a:pt x="4062" y="2651"/>
                  </a:cubicBezTo>
                  <a:cubicBezTo>
                    <a:pt x="5133" y="2651"/>
                    <a:pt x="6159" y="2247"/>
                    <a:pt x="6381" y="1403"/>
                  </a:cubicBezTo>
                  <a:cubicBezTo>
                    <a:pt x="6645" y="392"/>
                    <a:pt x="5278" y="821"/>
                    <a:pt x="4398" y="472"/>
                  </a:cubicBezTo>
                  <a:cubicBezTo>
                    <a:pt x="3666" y="181"/>
                    <a:pt x="2954" y="1"/>
                    <a:pt x="2308" y="1"/>
                  </a:cubicBezTo>
                  <a:close/>
                </a:path>
              </a:pathLst>
            </a:custGeom>
            <a:solidFill>
              <a:srgbClr val="66251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4"/>
            <p:cNvSpPr/>
            <p:nvPr/>
          </p:nvSpPr>
          <p:spPr>
            <a:xfrm>
              <a:off x="3613775" y="3878425"/>
              <a:ext cx="140825" cy="447375"/>
            </a:xfrm>
            <a:custGeom>
              <a:rect b="b" l="l" r="r" t="t"/>
              <a:pathLst>
                <a:path extrusionOk="0" h="17895" w="5633">
                  <a:moveTo>
                    <a:pt x="4369" y="1"/>
                  </a:moveTo>
                  <a:cubicBezTo>
                    <a:pt x="3970" y="1"/>
                    <a:pt x="3498" y="313"/>
                    <a:pt x="3043" y="1095"/>
                  </a:cubicBezTo>
                  <a:cubicBezTo>
                    <a:pt x="2286" y="2397"/>
                    <a:pt x="1265" y="4570"/>
                    <a:pt x="721" y="6547"/>
                  </a:cubicBezTo>
                  <a:cubicBezTo>
                    <a:pt x="457" y="7504"/>
                    <a:pt x="0" y="10339"/>
                    <a:pt x="971" y="13768"/>
                  </a:cubicBezTo>
                  <a:cubicBezTo>
                    <a:pt x="1076" y="14140"/>
                    <a:pt x="1168" y="14575"/>
                    <a:pt x="1295" y="15308"/>
                  </a:cubicBezTo>
                  <a:cubicBezTo>
                    <a:pt x="1421" y="16042"/>
                    <a:pt x="1743" y="16859"/>
                    <a:pt x="2146" y="17335"/>
                  </a:cubicBezTo>
                  <a:cubicBezTo>
                    <a:pt x="2497" y="17752"/>
                    <a:pt x="2710" y="17887"/>
                    <a:pt x="2845" y="17887"/>
                  </a:cubicBezTo>
                  <a:cubicBezTo>
                    <a:pt x="2864" y="17887"/>
                    <a:pt x="2882" y="17885"/>
                    <a:pt x="2898" y="17880"/>
                  </a:cubicBezTo>
                  <a:cubicBezTo>
                    <a:pt x="3063" y="17830"/>
                    <a:pt x="3073" y="17668"/>
                    <a:pt x="2914" y="17429"/>
                  </a:cubicBezTo>
                  <a:cubicBezTo>
                    <a:pt x="2756" y="17191"/>
                    <a:pt x="2453" y="16822"/>
                    <a:pt x="2288" y="16229"/>
                  </a:cubicBezTo>
                  <a:lnTo>
                    <a:pt x="2288" y="16229"/>
                  </a:lnTo>
                  <a:cubicBezTo>
                    <a:pt x="2288" y="16229"/>
                    <a:pt x="2609" y="16767"/>
                    <a:pt x="2829" y="17073"/>
                  </a:cubicBezTo>
                  <a:cubicBezTo>
                    <a:pt x="3050" y="17378"/>
                    <a:pt x="3309" y="17641"/>
                    <a:pt x="3516" y="17801"/>
                  </a:cubicBezTo>
                  <a:cubicBezTo>
                    <a:pt x="3600" y="17866"/>
                    <a:pt x="3706" y="17895"/>
                    <a:pt x="3804" y="17895"/>
                  </a:cubicBezTo>
                  <a:cubicBezTo>
                    <a:pt x="4006" y="17895"/>
                    <a:pt x="4179" y="17776"/>
                    <a:pt x="4076" y="17612"/>
                  </a:cubicBezTo>
                  <a:cubicBezTo>
                    <a:pt x="3922" y="17368"/>
                    <a:pt x="3736" y="17221"/>
                    <a:pt x="3417" y="16764"/>
                  </a:cubicBezTo>
                  <a:cubicBezTo>
                    <a:pt x="3247" y="16523"/>
                    <a:pt x="3105" y="16262"/>
                    <a:pt x="2996" y="15987"/>
                  </a:cubicBezTo>
                  <a:lnTo>
                    <a:pt x="2996" y="15987"/>
                  </a:lnTo>
                  <a:cubicBezTo>
                    <a:pt x="2996" y="15987"/>
                    <a:pt x="3369" y="16465"/>
                    <a:pt x="3756" y="16804"/>
                  </a:cubicBezTo>
                  <a:cubicBezTo>
                    <a:pt x="4144" y="17145"/>
                    <a:pt x="4375" y="17205"/>
                    <a:pt x="4527" y="17236"/>
                  </a:cubicBezTo>
                  <a:cubicBezTo>
                    <a:pt x="4539" y="17239"/>
                    <a:pt x="4553" y="17240"/>
                    <a:pt x="4566" y="17240"/>
                  </a:cubicBezTo>
                  <a:cubicBezTo>
                    <a:pt x="4716" y="17240"/>
                    <a:pt x="4899" y="17082"/>
                    <a:pt x="4687" y="16827"/>
                  </a:cubicBezTo>
                  <a:cubicBezTo>
                    <a:pt x="4478" y="16578"/>
                    <a:pt x="4109" y="16351"/>
                    <a:pt x="3788" y="15815"/>
                  </a:cubicBezTo>
                  <a:cubicBezTo>
                    <a:pt x="3560" y="15434"/>
                    <a:pt x="3450" y="15132"/>
                    <a:pt x="3526" y="15132"/>
                  </a:cubicBezTo>
                  <a:cubicBezTo>
                    <a:pt x="3528" y="15132"/>
                    <a:pt x="3530" y="15132"/>
                    <a:pt x="3533" y="15133"/>
                  </a:cubicBezTo>
                  <a:cubicBezTo>
                    <a:pt x="3623" y="15148"/>
                    <a:pt x="3745" y="15387"/>
                    <a:pt x="4082" y="15596"/>
                  </a:cubicBezTo>
                  <a:cubicBezTo>
                    <a:pt x="4246" y="15698"/>
                    <a:pt x="4440" y="15749"/>
                    <a:pt x="4603" y="15749"/>
                  </a:cubicBezTo>
                  <a:cubicBezTo>
                    <a:pt x="4760" y="15749"/>
                    <a:pt x="4889" y="15702"/>
                    <a:pt x="4936" y="15609"/>
                  </a:cubicBezTo>
                  <a:cubicBezTo>
                    <a:pt x="5035" y="15420"/>
                    <a:pt x="5013" y="15452"/>
                    <a:pt x="4714" y="15196"/>
                  </a:cubicBezTo>
                  <a:cubicBezTo>
                    <a:pt x="4413" y="14939"/>
                    <a:pt x="4228" y="14618"/>
                    <a:pt x="3776" y="14293"/>
                  </a:cubicBezTo>
                  <a:cubicBezTo>
                    <a:pt x="3380" y="14003"/>
                    <a:pt x="3090" y="13648"/>
                    <a:pt x="2936" y="13217"/>
                  </a:cubicBezTo>
                  <a:cubicBezTo>
                    <a:pt x="1932" y="10401"/>
                    <a:pt x="2662" y="8050"/>
                    <a:pt x="2963" y="7215"/>
                  </a:cubicBezTo>
                  <a:cubicBezTo>
                    <a:pt x="3571" y="5521"/>
                    <a:pt x="4811" y="3249"/>
                    <a:pt x="5222" y="2290"/>
                  </a:cubicBezTo>
                  <a:cubicBezTo>
                    <a:pt x="5633" y="1331"/>
                    <a:pt x="5409" y="849"/>
                    <a:pt x="5038" y="365"/>
                  </a:cubicBezTo>
                  <a:cubicBezTo>
                    <a:pt x="4864" y="137"/>
                    <a:pt x="4633" y="1"/>
                    <a:pt x="4369" y="1"/>
                  </a:cubicBezTo>
                  <a:close/>
                </a:path>
              </a:pathLst>
            </a:custGeom>
            <a:solidFill>
              <a:srgbClr val="A970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4"/>
            <p:cNvSpPr/>
            <p:nvPr/>
          </p:nvSpPr>
          <p:spPr>
            <a:xfrm>
              <a:off x="3732000" y="3737900"/>
              <a:ext cx="39400" cy="49800"/>
            </a:xfrm>
            <a:custGeom>
              <a:rect b="b" l="l" r="r" t="t"/>
              <a:pathLst>
                <a:path extrusionOk="0" h="1992" w="1576">
                  <a:moveTo>
                    <a:pt x="973" y="1"/>
                  </a:moveTo>
                  <a:cubicBezTo>
                    <a:pt x="773" y="1"/>
                    <a:pt x="572" y="78"/>
                    <a:pt x="444" y="278"/>
                  </a:cubicBezTo>
                  <a:cubicBezTo>
                    <a:pt x="1" y="972"/>
                    <a:pt x="631" y="1992"/>
                    <a:pt x="1184" y="1992"/>
                  </a:cubicBezTo>
                  <a:cubicBezTo>
                    <a:pt x="1191" y="1992"/>
                    <a:pt x="1199" y="1991"/>
                    <a:pt x="1206" y="1991"/>
                  </a:cubicBezTo>
                  <a:cubicBezTo>
                    <a:pt x="1505" y="1976"/>
                    <a:pt x="1575" y="1812"/>
                    <a:pt x="1575" y="1812"/>
                  </a:cubicBezTo>
                  <a:lnTo>
                    <a:pt x="1565" y="255"/>
                  </a:lnTo>
                  <a:cubicBezTo>
                    <a:pt x="1453" y="112"/>
                    <a:pt x="1213" y="1"/>
                    <a:pt x="973" y="1"/>
                  </a:cubicBezTo>
                  <a:close/>
                </a:path>
              </a:pathLst>
            </a:custGeom>
            <a:solidFill>
              <a:srgbClr val="A970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4"/>
            <p:cNvSpPr/>
            <p:nvPr/>
          </p:nvSpPr>
          <p:spPr>
            <a:xfrm>
              <a:off x="3991950" y="4273875"/>
              <a:ext cx="155575" cy="98650"/>
            </a:xfrm>
            <a:custGeom>
              <a:rect b="b" l="l" r="r" t="t"/>
              <a:pathLst>
                <a:path extrusionOk="0" h="3946" w="6223">
                  <a:moveTo>
                    <a:pt x="2012" y="0"/>
                  </a:moveTo>
                  <a:cubicBezTo>
                    <a:pt x="1680" y="0"/>
                    <a:pt x="1371" y="149"/>
                    <a:pt x="1080" y="312"/>
                  </a:cubicBezTo>
                  <a:cubicBezTo>
                    <a:pt x="898" y="414"/>
                    <a:pt x="719" y="525"/>
                    <a:pt x="532" y="610"/>
                  </a:cubicBezTo>
                  <a:cubicBezTo>
                    <a:pt x="345" y="693"/>
                    <a:pt x="148" y="795"/>
                    <a:pt x="1" y="845"/>
                  </a:cubicBezTo>
                  <a:lnTo>
                    <a:pt x="502" y="2621"/>
                  </a:lnTo>
                  <a:cubicBezTo>
                    <a:pt x="711" y="2595"/>
                    <a:pt x="908" y="2583"/>
                    <a:pt x="1097" y="2583"/>
                  </a:cubicBezTo>
                  <a:cubicBezTo>
                    <a:pt x="1920" y="2583"/>
                    <a:pt x="2582" y="2805"/>
                    <a:pt x="3269" y="3024"/>
                  </a:cubicBezTo>
                  <a:cubicBezTo>
                    <a:pt x="4019" y="3261"/>
                    <a:pt x="4737" y="3589"/>
                    <a:pt x="5471" y="3874"/>
                  </a:cubicBezTo>
                  <a:cubicBezTo>
                    <a:pt x="5561" y="3909"/>
                    <a:pt x="5655" y="3945"/>
                    <a:pt x="5749" y="3945"/>
                  </a:cubicBezTo>
                  <a:cubicBezTo>
                    <a:pt x="5772" y="3945"/>
                    <a:pt x="5795" y="3943"/>
                    <a:pt x="5818" y="3938"/>
                  </a:cubicBezTo>
                  <a:cubicBezTo>
                    <a:pt x="6184" y="3858"/>
                    <a:pt x="6223" y="3367"/>
                    <a:pt x="6143" y="3078"/>
                  </a:cubicBezTo>
                  <a:cubicBezTo>
                    <a:pt x="6066" y="2804"/>
                    <a:pt x="5989" y="2530"/>
                    <a:pt x="5870" y="2271"/>
                  </a:cubicBezTo>
                  <a:cubicBezTo>
                    <a:pt x="5646" y="1781"/>
                    <a:pt x="5299" y="1333"/>
                    <a:pt x="4781" y="1161"/>
                  </a:cubicBezTo>
                  <a:cubicBezTo>
                    <a:pt x="4199" y="967"/>
                    <a:pt x="3571" y="867"/>
                    <a:pt x="3062" y="523"/>
                  </a:cubicBezTo>
                  <a:cubicBezTo>
                    <a:pt x="2794" y="342"/>
                    <a:pt x="2557" y="94"/>
                    <a:pt x="2243" y="25"/>
                  </a:cubicBezTo>
                  <a:cubicBezTo>
                    <a:pt x="2165" y="8"/>
                    <a:pt x="2088" y="0"/>
                    <a:pt x="2012" y="0"/>
                  </a:cubicBezTo>
                  <a:close/>
                </a:path>
              </a:pathLst>
            </a:custGeom>
            <a:solidFill>
              <a:srgbClr val="2D2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4"/>
            <p:cNvSpPr/>
            <p:nvPr/>
          </p:nvSpPr>
          <p:spPr>
            <a:xfrm>
              <a:off x="3642550" y="4294750"/>
              <a:ext cx="371275" cy="121275"/>
            </a:xfrm>
            <a:custGeom>
              <a:rect b="b" l="l" r="r" t="t"/>
              <a:pathLst>
                <a:path extrusionOk="0" h="4851" w="14851">
                  <a:moveTo>
                    <a:pt x="14127" y="0"/>
                  </a:moveTo>
                  <a:cubicBezTo>
                    <a:pt x="14127" y="0"/>
                    <a:pt x="9913" y="697"/>
                    <a:pt x="6781" y="859"/>
                  </a:cubicBezTo>
                  <a:cubicBezTo>
                    <a:pt x="3676" y="1018"/>
                    <a:pt x="2824" y="1695"/>
                    <a:pt x="2169" y="1895"/>
                  </a:cubicBezTo>
                  <a:cubicBezTo>
                    <a:pt x="1" y="2562"/>
                    <a:pt x="749" y="3830"/>
                    <a:pt x="2126" y="4376"/>
                  </a:cubicBezTo>
                  <a:cubicBezTo>
                    <a:pt x="2879" y="4674"/>
                    <a:pt x="3480" y="4850"/>
                    <a:pt x="4333" y="4850"/>
                  </a:cubicBezTo>
                  <a:cubicBezTo>
                    <a:pt x="5042" y="4850"/>
                    <a:pt x="5925" y="4728"/>
                    <a:pt x="7212" y="4451"/>
                  </a:cubicBezTo>
                  <a:cubicBezTo>
                    <a:pt x="8983" y="4072"/>
                    <a:pt x="14610" y="1786"/>
                    <a:pt x="14610" y="1786"/>
                  </a:cubicBezTo>
                  <a:cubicBezTo>
                    <a:pt x="14610" y="1786"/>
                    <a:pt x="14851" y="695"/>
                    <a:pt x="14127" y="0"/>
                  </a:cubicBezTo>
                  <a:close/>
                </a:path>
              </a:pathLst>
            </a:custGeom>
            <a:solidFill>
              <a:srgbClr val="7FA8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4"/>
            <p:cNvSpPr/>
            <p:nvPr/>
          </p:nvSpPr>
          <p:spPr>
            <a:xfrm>
              <a:off x="3628675" y="3874200"/>
              <a:ext cx="128050" cy="187875"/>
            </a:xfrm>
            <a:custGeom>
              <a:rect b="b" l="l" r="r" t="t"/>
              <a:pathLst>
                <a:path extrusionOk="0" h="7515" w="5122">
                  <a:moveTo>
                    <a:pt x="3815" y="0"/>
                  </a:moveTo>
                  <a:cubicBezTo>
                    <a:pt x="3028" y="0"/>
                    <a:pt x="2463" y="974"/>
                    <a:pt x="1717" y="2388"/>
                  </a:cubicBezTo>
                  <a:cubicBezTo>
                    <a:pt x="790" y="4144"/>
                    <a:pt x="1" y="6482"/>
                    <a:pt x="1" y="6482"/>
                  </a:cubicBezTo>
                  <a:cubicBezTo>
                    <a:pt x="826" y="7489"/>
                    <a:pt x="2292" y="7514"/>
                    <a:pt x="2438" y="7514"/>
                  </a:cubicBezTo>
                  <a:cubicBezTo>
                    <a:pt x="2446" y="7514"/>
                    <a:pt x="2450" y="7514"/>
                    <a:pt x="2450" y="7514"/>
                  </a:cubicBezTo>
                  <a:cubicBezTo>
                    <a:pt x="2450" y="7514"/>
                    <a:pt x="2776" y="6973"/>
                    <a:pt x="3038" y="6196"/>
                  </a:cubicBezTo>
                  <a:cubicBezTo>
                    <a:pt x="3301" y="5419"/>
                    <a:pt x="4345" y="3414"/>
                    <a:pt x="4734" y="2410"/>
                  </a:cubicBezTo>
                  <a:cubicBezTo>
                    <a:pt x="5122" y="1406"/>
                    <a:pt x="5058" y="521"/>
                    <a:pt x="4427" y="176"/>
                  </a:cubicBezTo>
                  <a:cubicBezTo>
                    <a:pt x="4206" y="57"/>
                    <a:pt x="4005" y="0"/>
                    <a:pt x="381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4"/>
            <p:cNvSpPr/>
            <p:nvPr/>
          </p:nvSpPr>
          <p:spPr>
            <a:xfrm>
              <a:off x="3619375" y="4023750"/>
              <a:ext cx="80550" cy="66925"/>
            </a:xfrm>
            <a:custGeom>
              <a:rect b="b" l="l" r="r" t="t"/>
              <a:pathLst>
                <a:path extrusionOk="0" h="2677" w="3222">
                  <a:moveTo>
                    <a:pt x="548" y="0"/>
                  </a:moveTo>
                  <a:lnTo>
                    <a:pt x="548" y="0"/>
                  </a:lnTo>
                  <a:cubicBezTo>
                    <a:pt x="177" y="196"/>
                    <a:pt x="47" y="1192"/>
                    <a:pt x="25" y="1571"/>
                  </a:cubicBezTo>
                  <a:cubicBezTo>
                    <a:pt x="1" y="2034"/>
                    <a:pt x="1116" y="2677"/>
                    <a:pt x="2023" y="2677"/>
                  </a:cubicBezTo>
                  <a:cubicBezTo>
                    <a:pt x="2167" y="2677"/>
                    <a:pt x="2305" y="2661"/>
                    <a:pt x="2433" y="2625"/>
                  </a:cubicBezTo>
                  <a:cubicBezTo>
                    <a:pt x="2590" y="2580"/>
                    <a:pt x="2806" y="2246"/>
                    <a:pt x="3014" y="1648"/>
                  </a:cubicBezTo>
                  <a:cubicBezTo>
                    <a:pt x="3222" y="1048"/>
                    <a:pt x="3115" y="961"/>
                    <a:pt x="3115" y="961"/>
                  </a:cubicBezTo>
                  <a:lnTo>
                    <a:pt x="3115" y="961"/>
                  </a:lnTo>
                  <a:lnTo>
                    <a:pt x="2999" y="1200"/>
                  </a:lnTo>
                  <a:cubicBezTo>
                    <a:pt x="2999" y="1200"/>
                    <a:pt x="2862" y="1226"/>
                    <a:pt x="2646" y="1226"/>
                  </a:cubicBezTo>
                  <a:cubicBezTo>
                    <a:pt x="2392" y="1226"/>
                    <a:pt x="2030" y="1190"/>
                    <a:pt x="1653" y="1036"/>
                  </a:cubicBezTo>
                  <a:cubicBezTo>
                    <a:pt x="789" y="684"/>
                    <a:pt x="453" y="286"/>
                    <a:pt x="453" y="286"/>
                  </a:cubicBezTo>
                  <a:lnTo>
                    <a:pt x="548"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4"/>
            <p:cNvSpPr/>
            <p:nvPr/>
          </p:nvSpPr>
          <p:spPr>
            <a:xfrm>
              <a:off x="3746350" y="4130925"/>
              <a:ext cx="377125" cy="216550"/>
            </a:xfrm>
            <a:custGeom>
              <a:rect b="b" l="l" r="r" t="t"/>
              <a:pathLst>
                <a:path extrusionOk="0" h="8662" w="15085">
                  <a:moveTo>
                    <a:pt x="9565" y="1"/>
                  </a:moveTo>
                  <a:cubicBezTo>
                    <a:pt x="9512" y="1"/>
                    <a:pt x="9458" y="15"/>
                    <a:pt x="9410" y="42"/>
                  </a:cubicBezTo>
                  <a:lnTo>
                    <a:pt x="1" y="5476"/>
                  </a:lnTo>
                  <a:lnTo>
                    <a:pt x="5519" y="8662"/>
                  </a:lnTo>
                  <a:lnTo>
                    <a:pt x="15084" y="3138"/>
                  </a:lnTo>
                  <a:lnTo>
                    <a:pt x="9720" y="42"/>
                  </a:lnTo>
                  <a:cubicBezTo>
                    <a:pt x="9672" y="15"/>
                    <a:pt x="9618" y="1"/>
                    <a:pt x="9565" y="1"/>
                  </a:cubicBezTo>
                  <a:close/>
                </a:path>
              </a:pathLst>
            </a:custGeom>
            <a:solidFill>
              <a:srgbClr val="EFF6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4"/>
            <p:cNvSpPr/>
            <p:nvPr/>
          </p:nvSpPr>
          <p:spPr>
            <a:xfrm>
              <a:off x="3810750" y="4172225"/>
              <a:ext cx="284275" cy="163850"/>
            </a:xfrm>
            <a:custGeom>
              <a:rect b="b" l="l" r="r" t="t"/>
              <a:pathLst>
                <a:path extrusionOk="0" h="6554" w="11371">
                  <a:moveTo>
                    <a:pt x="8462" y="1"/>
                  </a:moveTo>
                  <a:lnTo>
                    <a:pt x="1" y="4885"/>
                  </a:lnTo>
                  <a:lnTo>
                    <a:pt x="2893" y="6554"/>
                  </a:lnTo>
                  <a:lnTo>
                    <a:pt x="11371" y="1660"/>
                  </a:lnTo>
                  <a:lnTo>
                    <a:pt x="8462" y="1"/>
                  </a:lnTo>
                  <a:close/>
                </a:path>
              </a:pathLst>
            </a:custGeom>
            <a:solidFill>
              <a:srgbClr val="AA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4"/>
            <p:cNvSpPr/>
            <p:nvPr/>
          </p:nvSpPr>
          <p:spPr>
            <a:xfrm>
              <a:off x="3847525" y="4182850"/>
              <a:ext cx="101175" cy="58425"/>
            </a:xfrm>
            <a:custGeom>
              <a:rect b="b" l="l" r="r" t="t"/>
              <a:pathLst>
                <a:path extrusionOk="0" h="2337" w="4047">
                  <a:moveTo>
                    <a:pt x="2575" y="0"/>
                  </a:moveTo>
                  <a:lnTo>
                    <a:pt x="0" y="1487"/>
                  </a:lnTo>
                  <a:lnTo>
                    <a:pt x="54" y="1517"/>
                  </a:lnTo>
                  <a:lnTo>
                    <a:pt x="1472" y="2336"/>
                  </a:lnTo>
                  <a:lnTo>
                    <a:pt x="3995" y="879"/>
                  </a:lnTo>
                  <a:lnTo>
                    <a:pt x="4047" y="851"/>
                  </a:lnTo>
                  <a:lnTo>
                    <a:pt x="2575" y="0"/>
                  </a:lnTo>
                  <a:close/>
                </a:path>
              </a:pathLst>
            </a:custGeom>
            <a:solidFill>
              <a:srgbClr val="AEB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4"/>
            <p:cNvSpPr/>
            <p:nvPr/>
          </p:nvSpPr>
          <p:spPr>
            <a:xfrm>
              <a:off x="3848850" y="4184350"/>
              <a:ext cx="98575" cy="56925"/>
            </a:xfrm>
            <a:custGeom>
              <a:rect b="b" l="l" r="r" t="t"/>
              <a:pathLst>
                <a:path extrusionOk="0" h="2277" w="3943">
                  <a:moveTo>
                    <a:pt x="2522" y="0"/>
                  </a:moveTo>
                  <a:lnTo>
                    <a:pt x="1" y="1457"/>
                  </a:lnTo>
                  <a:lnTo>
                    <a:pt x="1419" y="2276"/>
                  </a:lnTo>
                  <a:lnTo>
                    <a:pt x="3942" y="819"/>
                  </a:lnTo>
                  <a:lnTo>
                    <a:pt x="2522" y="0"/>
                  </a:lnTo>
                  <a:close/>
                </a:path>
              </a:pathLst>
            </a:custGeom>
            <a:solidFill>
              <a:srgbClr val="AA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4"/>
            <p:cNvSpPr/>
            <p:nvPr/>
          </p:nvSpPr>
          <p:spPr>
            <a:xfrm>
              <a:off x="3746350" y="4209400"/>
              <a:ext cx="377125" cy="146650"/>
            </a:xfrm>
            <a:custGeom>
              <a:rect b="b" l="l" r="r" t="t"/>
              <a:pathLst>
                <a:path extrusionOk="0" h="5866" w="15085">
                  <a:moveTo>
                    <a:pt x="15084" y="1"/>
                  </a:moveTo>
                  <a:lnTo>
                    <a:pt x="5519" y="5523"/>
                  </a:lnTo>
                  <a:lnTo>
                    <a:pt x="1" y="2337"/>
                  </a:lnTo>
                  <a:lnTo>
                    <a:pt x="1" y="2462"/>
                  </a:lnTo>
                  <a:cubicBezTo>
                    <a:pt x="1" y="2646"/>
                    <a:pt x="99" y="2818"/>
                    <a:pt x="260" y="2910"/>
                  </a:cubicBezTo>
                  <a:lnTo>
                    <a:pt x="5260" y="5797"/>
                  </a:lnTo>
                  <a:cubicBezTo>
                    <a:pt x="5340" y="5843"/>
                    <a:pt x="5429" y="5866"/>
                    <a:pt x="5518" y="5866"/>
                  </a:cubicBezTo>
                  <a:cubicBezTo>
                    <a:pt x="5607" y="5866"/>
                    <a:pt x="5696" y="5843"/>
                    <a:pt x="5776" y="5797"/>
                  </a:cubicBezTo>
                  <a:lnTo>
                    <a:pt x="14825" y="574"/>
                  </a:lnTo>
                  <a:cubicBezTo>
                    <a:pt x="14986" y="482"/>
                    <a:pt x="15084" y="310"/>
                    <a:pt x="15084" y="126"/>
                  </a:cubicBezTo>
                  <a:lnTo>
                    <a:pt x="15084" y="1"/>
                  </a:lnTo>
                  <a:close/>
                </a:path>
              </a:pathLst>
            </a:custGeom>
            <a:solidFill>
              <a:srgbClr val="C8E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4"/>
            <p:cNvSpPr/>
            <p:nvPr/>
          </p:nvSpPr>
          <p:spPr>
            <a:xfrm>
              <a:off x="3884325" y="4209400"/>
              <a:ext cx="239150" cy="146700"/>
            </a:xfrm>
            <a:custGeom>
              <a:rect b="b" l="l" r="r" t="t"/>
              <a:pathLst>
                <a:path extrusionOk="0" h="5868" w="9566">
                  <a:moveTo>
                    <a:pt x="9565" y="1"/>
                  </a:moveTo>
                  <a:lnTo>
                    <a:pt x="0" y="5523"/>
                  </a:lnTo>
                  <a:lnTo>
                    <a:pt x="0" y="5867"/>
                  </a:lnTo>
                  <a:cubicBezTo>
                    <a:pt x="90" y="5867"/>
                    <a:pt x="179" y="5844"/>
                    <a:pt x="257" y="5797"/>
                  </a:cubicBezTo>
                  <a:lnTo>
                    <a:pt x="9306" y="574"/>
                  </a:lnTo>
                  <a:cubicBezTo>
                    <a:pt x="9467" y="482"/>
                    <a:pt x="9565" y="310"/>
                    <a:pt x="9565" y="126"/>
                  </a:cubicBezTo>
                  <a:lnTo>
                    <a:pt x="9565" y="1"/>
                  </a:lnTo>
                  <a:close/>
                </a:path>
              </a:pathLst>
            </a:custGeom>
            <a:solidFill>
              <a:srgbClr val="AA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4"/>
            <p:cNvSpPr/>
            <p:nvPr/>
          </p:nvSpPr>
          <p:spPr>
            <a:xfrm>
              <a:off x="3887950" y="4047175"/>
              <a:ext cx="270725" cy="303225"/>
            </a:xfrm>
            <a:custGeom>
              <a:rect b="b" l="l" r="r" t="t"/>
              <a:pathLst>
                <a:path extrusionOk="0" h="12129" w="10829">
                  <a:moveTo>
                    <a:pt x="10648" y="1"/>
                  </a:moveTo>
                  <a:lnTo>
                    <a:pt x="1287" y="5406"/>
                  </a:lnTo>
                  <a:cubicBezTo>
                    <a:pt x="1170" y="5474"/>
                    <a:pt x="1090" y="5589"/>
                    <a:pt x="1066" y="5723"/>
                  </a:cubicBezTo>
                  <a:lnTo>
                    <a:pt x="1" y="12087"/>
                  </a:lnTo>
                  <a:cubicBezTo>
                    <a:pt x="72" y="12115"/>
                    <a:pt x="147" y="12128"/>
                    <a:pt x="222" y="12128"/>
                  </a:cubicBezTo>
                  <a:cubicBezTo>
                    <a:pt x="328" y="12128"/>
                    <a:pt x="434" y="12100"/>
                    <a:pt x="529" y="12045"/>
                  </a:cubicBezTo>
                  <a:lnTo>
                    <a:pt x="9537" y="6846"/>
                  </a:lnTo>
                  <a:cubicBezTo>
                    <a:pt x="9696" y="6754"/>
                    <a:pt x="9805" y="6597"/>
                    <a:pt x="9835" y="6418"/>
                  </a:cubicBezTo>
                  <a:lnTo>
                    <a:pt x="10821" y="537"/>
                  </a:lnTo>
                  <a:cubicBezTo>
                    <a:pt x="10827" y="504"/>
                    <a:pt x="10829" y="470"/>
                    <a:pt x="10829" y="435"/>
                  </a:cubicBezTo>
                  <a:cubicBezTo>
                    <a:pt x="10829" y="271"/>
                    <a:pt x="10764" y="116"/>
                    <a:pt x="10648" y="1"/>
                  </a:cubicBezTo>
                  <a:close/>
                </a:path>
              </a:pathLst>
            </a:custGeom>
            <a:solidFill>
              <a:srgbClr val="EFF6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4"/>
            <p:cNvSpPr/>
            <p:nvPr/>
          </p:nvSpPr>
          <p:spPr>
            <a:xfrm>
              <a:off x="3884325" y="4044800"/>
              <a:ext cx="269850" cy="304600"/>
            </a:xfrm>
            <a:custGeom>
              <a:rect b="b" l="l" r="r" t="t"/>
              <a:pathLst>
                <a:path extrusionOk="0" h="12184" w="10794">
                  <a:moveTo>
                    <a:pt x="10668" y="0"/>
                  </a:moveTo>
                  <a:lnTo>
                    <a:pt x="1288" y="5415"/>
                  </a:lnTo>
                  <a:cubicBezTo>
                    <a:pt x="1171" y="5484"/>
                    <a:pt x="1090" y="5599"/>
                    <a:pt x="1068" y="5733"/>
                  </a:cubicBezTo>
                  <a:lnTo>
                    <a:pt x="0" y="12107"/>
                  </a:lnTo>
                  <a:lnTo>
                    <a:pt x="62" y="12142"/>
                  </a:lnTo>
                  <a:cubicBezTo>
                    <a:pt x="89" y="12157"/>
                    <a:pt x="117" y="12172"/>
                    <a:pt x="146" y="12184"/>
                  </a:cubicBezTo>
                  <a:lnTo>
                    <a:pt x="1210" y="5820"/>
                  </a:lnTo>
                  <a:cubicBezTo>
                    <a:pt x="1233" y="5686"/>
                    <a:pt x="1313" y="5571"/>
                    <a:pt x="1430" y="5502"/>
                  </a:cubicBezTo>
                  <a:lnTo>
                    <a:pt x="10793" y="96"/>
                  </a:lnTo>
                  <a:cubicBezTo>
                    <a:pt x="10755" y="57"/>
                    <a:pt x="10713" y="25"/>
                    <a:pt x="10668" y="0"/>
                  </a:cubicBezTo>
                  <a:close/>
                </a:path>
              </a:pathLst>
            </a:custGeom>
            <a:solidFill>
              <a:srgbClr val="C8E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4"/>
            <p:cNvSpPr/>
            <p:nvPr/>
          </p:nvSpPr>
          <p:spPr>
            <a:xfrm>
              <a:off x="4013725" y="4181100"/>
              <a:ext cx="41575" cy="42325"/>
            </a:xfrm>
            <a:custGeom>
              <a:rect b="b" l="l" r="r" t="t"/>
              <a:pathLst>
                <a:path extrusionOk="0" h="1693" w="1663">
                  <a:moveTo>
                    <a:pt x="1356" y="1"/>
                  </a:moveTo>
                  <a:cubicBezTo>
                    <a:pt x="1246" y="1"/>
                    <a:pt x="1107" y="44"/>
                    <a:pt x="951" y="134"/>
                  </a:cubicBezTo>
                  <a:cubicBezTo>
                    <a:pt x="517" y="384"/>
                    <a:pt x="109" y="907"/>
                    <a:pt x="44" y="1302"/>
                  </a:cubicBezTo>
                  <a:cubicBezTo>
                    <a:pt x="1" y="1555"/>
                    <a:pt x="108" y="1693"/>
                    <a:pt x="306" y="1693"/>
                  </a:cubicBezTo>
                  <a:cubicBezTo>
                    <a:pt x="417" y="1693"/>
                    <a:pt x="556" y="1649"/>
                    <a:pt x="712" y="1559"/>
                  </a:cubicBezTo>
                  <a:cubicBezTo>
                    <a:pt x="1148" y="1308"/>
                    <a:pt x="1552" y="785"/>
                    <a:pt x="1619" y="391"/>
                  </a:cubicBezTo>
                  <a:cubicBezTo>
                    <a:pt x="1662" y="139"/>
                    <a:pt x="1554" y="1"/>
                    <a:pt x="1356" y="1"/>
                  </a:cubicBezTo>
                  <a:close/>
                </a:path>
              </a:pathLst>
            </a:custGeom>
            <a:solidFill>
              <a:srgbClr val="AAD1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 name="Google Shape;891;p54"/>
          <p:cNvSpPr txBox="1"/>
          <p:nvPr>
            <p:ph type="ctrTitle"/>
          </p:nvPr>
        </p:nvSpPr>
        <p:spPr>
          <a:xfrm>
            <a:off x="289300" y="279863"/>
            <a:ext cx="4067100" cy="219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700">
                <a:solidFill>
                  <a:schemeClr val="lt1"/>
                </a:solidFill>
              </a:rPr>
              <a:t>PREDICTING</a:t>
            </a:r>
            <a:r>
              <a:rPr lang="en" sz="3900">
                <a:solidFill>
                  <a:schemeClr val="lt1"/>
                </a:solidFill>
              </a:rPr>
              <a:t> </a:t>
            </a:r>
            <a:r>
              <a:rPr lang="en" sz="3700">
                <a:solidFill>
                  <a:schemeClr val="lt1"/>
                </a:solidFill>
              </a:rPr>
              <a:t>COLLEGE ADMISSIONS</a:t>
            </a:r>
            <a:endParaRPr sz="3700">
              <a:solidFill>
                <a:schemeClr val="lt1"/>
              </a:solidFill>
            </a:endParaRPr>
          </a:p>
        </p:txBody>
      </p:sp>
      <p:sp>
        <p:nvSpPr>
          <p:cNvPr id="892" name="Google Shape;892;p54"/>
          <p:cNvSpPr txBox="1"/>
          <p:nvPr/>
        </p:nvSpPr>
        <p:spPr>
          <a:xfrm>
            <a:off x="174300" y="3017500"/>
            <a:ext cx="27171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lt1"/>
                </a:solidFill>
                <a:latin typeface="Oswald"/>
                <a:ea typeface="Oswald"/>
                <a:cs typeface="Oswald"/>
                <a:sym typeface="Oswald"/>
              </a:rPr>
              <a:t>DATASCI 112</a:t>
            </a:r>
            <a:endParaRPr b="1" sz="2000">
              <a:solidFill>
                <a:schemeClr val="lt1"/>
              </a:solidFill>
              <a:latin typeface="Oswald"/>
              <a:ea typeface="Oswald"/>
              <a:cs typeface="Oswald"/>
              <a:sym typeface="Oswald"/>
            </a:endParaRPr>
          </a:p>
          <a:p>
            <a:pPr indent="0" lvl="0" marL="0" rtl="0" algn="l">
              <a:spcBef>
                <a:spcPts val="0"/>
              </a:spcBef>
              <a:spcAft>
                <a:spcPts val="0"/>
              </a:spcAft>
              <a:buNone/>
            </a:pPr>
            <a:r>
              <a:t/>
            </a:r>
            <a:endParaRPr sz="2000">
              <a:solidFill>
                <a:schemeClr val="lt1"/>
              </a:solidFill>
              <a:latin typeface="Oswald"/>
              <a:ea typeface="Oswald"/>
              <a:cs typeface="Oswald"/>
              <a:sym typeface="Oswald"/>
            </a:endParaRPr>
          </a:p>
          <a:p>
            <a:pPr indent="0" lvl="0" marL="0" rtl="0" algn="l">
              <a:spcBef>
                <a:spcPts val="0"/>
              </a:spcBef>
              <a:spcAft>
                <a:spcPts val="0"/>
              </a:spcAft>
              <a:buNone/>
            </a:pPr>
            <a:r>
              <a:rPr lang="en" sz="2000">
                <a:solidFill>
                  <a:schemeClr val="lt1"/>
                </a:solidFill>
                <a:latin typeface="Oswald"/>
                <a:ea typeface="Oswald"/>
                <a:cs typeface="Oswald"/>
                <a:sym typeface="Oswald"/>
              </a:rPr>
              <a:t>Mina Ky &amp; </a:t>
            </a:r>
            <a:endParaRPr sz="2000">
              <a:solidFill>
                <a:schemeClr val="lt1"/>
              </a:solidFill>
              <a:latin typeface="Oswald"/>
              <a:ea typeface="Oswald"/>
              <a:cs typeface="Oswald"/>
              <a:sym typeface="Oswald"/>
            </a:endParaRPr>
          </a:p>
          <a:p>
            <a:pPr indent="0" lvl="0" marL="0" rtl="0" algn="l">
              <a:spcBef>
                <a:spcPts val="0"/>
              </a:spcBef>
              <a:spcAft>
                <a:spcPts val="0"/>
              </a:spcAft>
              <a:buNone/>
            </a:pPr>
            <a:r>
              <a:rPr lang="en" sz="2000">
                <a:solidFill>
                  <a:schemeClr val="lt1"/>
                </a:solidFill>
                <a:latin typeface="Oswald"/>
                <a:ea typeface="Oswald"/>
                <a:cs typeface="Oswald"/>
                <a:sym typeface="Oswald"/>
              </a:rPr>
              <a:t>Stephanie Loekman</a:t>
            </a:r>
            <a:endParaRPr sz="2000">
              <a:solidFill>
                <a:schemeClr val="lt1"/>
              </a:solidFill>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1" name="Shape 1351"/>
        <p:cNvGrpSpPr/>
        <p:nvPr/>
      </p:nvGrpSpPr>
      <p:grpSpPr>
        <a:xfrm>
          <a:off x="0" y="0"/>
          <a:ext cx="0" cy="0"/>
          <a:chOff x="0" y="0"/>
          <a:chExt cx="0" cy="0"/>
        </a:xfrm>
      </p:grpSpPr>
      <p:grpSp>
        <p:nvGrpSpPr>
          <p:cNvPr id="1352" name="Google Shape;1352;p63"/>
          <p:cNvGrpSpPr/>
          <p:nvPr/>
        </p:nvGrpSpPr>
        <p:grpSpPr>
          <a:xfrm>
            <a:off x="299286" y="189025"/>
            <a:ext cx="133205" cy="119344"/>
            <a:chOff x="222150" y="185025"/>
            <a:chExt cx="170100" cy="152400"/>
          </a:xfrm>
        </p:grpSpPr>
        <p:cxnSp>
          <p:nvCxnSpPr>
            <p:cNvPr id="1353" name="Google Shape;1353;p63"/>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354" name="Google Shape;1354;p63"/>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355" name="Google Shape;1355;p63"/>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356" name="Google Shape;1356;p63"/>
          <p:cNvGrpSpPr/>
          <p:nvPr/>
        </p:nvGrpSpPr>
        <p:grpSpPr>
          <a:xfrm>
            <a:off x="286625" y="3999999"/>
            <a:ext cx="145867" cy="958251"/>
            <a:chOff x="286625" y="3923799"/>
            <a:chExt cx="145867" cy="958251"/>
          </a:xfrm>
        </p:grpSpPr>
        <p:sp>
          <p:nvSpPr>
            <p:cNvPr id="1357" name="Google Shape;1357;p63"/>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8" name="Google Shape;1358;p63"/>
            <p:cNvGrpSpPr/>
            <p:nvPr/>
          </p:nvGrpSpPr>
          <p:grpSpPr>
            <a:xfrm>
              <a:off x="298112" y="4342643"/>
              <a:ext cx="110182" cy="126862"/>
              <a:chOff x="281100" y="2027800"/>
              <a:chExt cx="140700" cy="162000"/>
            </a:xfrm>
          </p:grpSpPr>
          <p:sp>
            <p:nvSpPr>
              <p:cNvPr id="1359" name="Google Shape;1359;p63"/>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0" name="Google Shape;1360;p63"/>
              <p:cNvGrpSpPr/>
              <p:nvPr/>
            </p:nvGrpSpPr>
            <p:grpSpPr>
              <a:xfrm>
                <a:off x="308875" y="2088450"/>
                <a:ext cx="85200" cy="40700"/>
                <a:chOff x="308875" y="2087000"/>
                <a:chExt cx="85200" cy="40700"/>
              </a:xfrm>
            </p:grpSpPr>
            <p:cxnSp>
              <p:nvCxnSpPr>
                <p:cNvPr id="1361" name="Google Shape;1361;p63"/>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362" name="Google Shape;1362;p63"/>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363" name="Google Shape;1363;p63"/>
            <p:cNvGrpSpPr/>
            <p:nvPr/>
          </p:nvGrpSpPr>
          <p:grpSpPr>
            <a:xfrm>
              <a:off x="286625" y="3923799"/>
              <a:ext cx="133200" cy="133200"/>
              <a:chOff x="286625" y="3648899"/>
              <a:chExt cx="133200" cy="133200"/>
            </a:xfrm>
          </p:grpSpPr>
          <p:sp>
            <p:nvSpPr>
              <p:cNvPr id="1364" name="Google Shape;1364;p63"/>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63"/>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66" name="Google Shape;1366;p63">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3">
            <a:hlinkClick action="ppaction://hlinksldjump" r:id="rId4"/>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3"/>
          <p:cNvSpPr txBox="1"/>
          <p:nvPr>
            <p:ph type="title"/>
          </p:nvPr>
        </p:nvSpPr>
        <p:spPr>
          <a:xfrm>
            <a:off x="1796250" y="1703900"/>
            <a:ext cx="5551500" cy="130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600">
                <a:solidFill>
                  <a:schemeClr val="lt2"/>
                </a:solidFill>
              </a:rPr>
              <a:t>02 </a:t>
            </a:r>
            <a:r>
              <a:rPr lang="en" sz="7600">
                <a:solidFill>
                  <a:schemeClr val="lt2"/>
                </a:solidFill>
              </a:rPr>
              <a:t>DATA EXPLORATION</a:t>
            </a:r>
            <a:endParaRPr sz="7600">
              <a:solidFill>
                <a:schemeClr val="lt2"/>
              </a:solidFill>
            </a:endParaRPr>
          </a:p>
        </p:txBody>
      </p:sp>
      <p:cxnSp>
        <p:nvCxnSpPr>
          <p:cNvPr id="1369" name="Google Shape;1369;p63">
            <a:hlinkClick action="ppaction://hlinkshowjump?jump=nextslide"/>
          </p:cNvPr>
          <p:cNvCxnSpPr/>
          <p:nvPr/>
        </p:nvCxnSpPr>
        <p:spPr>
          <a:xfrm>
            <a:off x="7314663" y="3889713"/>
            <a:ext cx="740100" cy="0"/>
          </a:xfrm>
          <a:prstGeom prst="straightConnector1">
            <a:avLst/>
          </a:prstGeom>
          <a:noFill/>
          <a:ln cap="flat" cmpd="sng" w="9525">
            <a:solidFill>
              <a:schemeClr val="dk2"/>
            </a:solidFill>
            <a:prstDash val="solid"/>
            <a:round/>
            <a:headEnd len="med" w="med" type="none"/>
            <a:tailEnd len="med" w="med" type="stealth"/>
          </a:ln>
        </p:spPr>
      </p:cxnSp>
      <p:cxnSp>
        <p:nvCxnSpPr>
          <p:cNvPr id="1370" name="Google Shape;1370;p63">
            <a:hlinkClick action="ppaction://hlinkshowjump?jump=nextslide"/>
          </p:cNvPr>
          <p:cNvCxnSpPr/>
          <p:nvPr/>
        </p:nvCxnSpPr>
        <p:spPr>
          <a:xfrm>
            <a:off x="1089213" y="1266463"/>
            <a:ext cx="740100" cy="0"/>
          </a:xfrm>
          <a:prstGeom prst="straightConnector1">
            <a:avLst/>
          </a:prstGeom>
          <a:noFill/>
          <a:ln cap="flat" cmpd="sng" w="9525">
            <a:solidFill>
              <a:schemeClr val="dk2"/>
            </a:solidFill>
            <a:prstDash val="solid"/>
            <a:round/>
            <a:headEnd len="med" w="med" type="none"/>
            <a:tailEnd len="med" w="med" type="stealth"/>
          </a:ln>
        </p:spPr>
      </p:cxnSp>
      <p:sp>
        <p:nvSpPr>
          <p:cNvPr id="1371" name="Google Shape;1371;p63">
            <a:hlinkClick action="ppaction://hlinksldjump" r:id="rId5"/>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3">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3">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7" name="Shape 1377"/>
        <p:cNvGrpSpPr/>
        <p:nvPr/>
      </p:nvGrpSpPr>
      <p:grpSpPr>
        <a:xfrm>
          <a:off x="0" y="0"/>
          <a:ext cx="0" cy="0"/>
          <a:chOff x="0" y="0"/>
          <a:chExt cx="0" cy="0"/>
        </a:xfrm>
      </p:grpSpPr>
      <p:grpSp>
        <p:nvGrpSpPr>
          <p:cNvPr id="1378" name="Google Shape;1378;p64"/>
          <p:cNvGrpSpPr/>
          <p:nvPr/>
        </p:nvGrpSpPr>
        <p:grpSpPr>
          <a:xfrm>
            <a:off x="299286" y="189025"/>
            <a:ext cx="133205" cy="119344"/>
            <a:chOff x="222150" y="185025"/>
            <a:chExt cx="170100" cy="152400"/>
          </a:xfrm>
        </p:grpSpPr>
        <p:cxnSp>
          <p:nvCxnSpPr>
            <p:cNvPr id="1379" name="Google Shape;1379;p64"/>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380" name="Google Shape;1380;p64"/>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381" name="Google Shape;1381;p64"/>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382" name="Google Shape;1382;p64"/>
          <p:cNvGrpSpPr/>
          <p:nvPr/>
        </p:nvGrpSpPr>
        <p:grpSpPr>
          <a:xfrm>
            <a:off x="286625" y="3999999"/>
            <a:ext cx="145867" cy="958251"/>
            <a:chOff x="286625" y="3923799"/>
            <a:chExt cx="145867" cy="958251"/>
          </a:xfrm>
        </p:grpSpPr>
        <p:sp>
          <p:nvSpPr>
            <p:cNvPr id="1383" name="Google Shape;1383;p64"/>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4" name="Google Shape;1384;p64"/>
            <p:cNvGrpSpPr/>
            <p:nvPr/>
          </p:nvGrpSpPr>
          <p:grpSpPr>
            <a:xfrm>
              <a:off x="298112" y="4342643"/>
              <a:ext cx="110182" cy="126862"/>
              <a:chOff x="281100" y="2027800"/>
              <a:chExt cx="140700" cy="162000"/>
            </a:xfrm>
          </p:grpSpPr>
          <p:sp>
            <p:nvSpPr>
              <p:cNvPr id="1385" name="Google Shape;1385;p64"/>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6" name="Google Shape;1386;p64"/>
              <p:cNvGrpSpPr/>
              <p:nvPr/>
            </p:nvGrpSpPr>
            <p:grpSpPr>
              <a:xfrm>
                <a:off x="308875" y="2088450"/>
                <a:ext cx="85200" cy="40700"/>
                <a:chOff x="308875" y="2087000"/>
                <a:chExt cx="85200" cy="40700"/>
              </a:xfrm>
            </p:grpSpPr>
            <p:cxnSp>
              <p:nvCxnSpPr>
                <p:cNvPr id="1387" name="Google Shape;1387;p64"/>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388" name="Google Shape;1388;p64"/>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389" name="Google Shape;1389;p64"/>
            <p:cNvGrpSpPr/>
            <p:nvPr/>
          </p:nvGrpSpPr>
          <p:grpSpPr>
            <a:xfrm>
              <a:off x="286625" y="3923799"/>
              <a:ext cx="133200" cy="133200"/>
              <a:chOff x="286625" y="3648899"/>
              <a:chExt cx="133200" cy="133200"/>
            </a:xfrm>
          </p:grpSpPr>
          <p:sp>
            <p:nvSpPr>
              <p:cNvPr id="1390" name="Google Shape;1390;p64"/>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4"/>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92" name="Google Shape;1392;p64">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4">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4">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4">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96" name="Google Shape;1396;p64"/>
          <p:cNvPicPr preferRelativeResize="0"/>
          <p:nvPr/>
        </p:nvPicPr>
        <p:blipFill>
          <a:blip r:embed="rId5">
            <a:alphaModFix/>
          </a:blip>
          <a:stretch>
            <a:fillRect/>
          </a:stretch>
        </p:blipFill>
        <p:spPr>
          <a:xfrm>
            <a:off x="221275" y="1205475"/>
            <a:ext cx="4348247" cy="1872150"/>
          </a:xfrm>
          <a:prstGeom prst="rect">
            <a:avLst/>
          </a:prstGeom>
          <a:noFill/>
          <a:ln cap="flat" cmpd="sng" w="38100">
            <a:solidFill>
              <a:schemeClr val="accent5"/>
            </a:solidFill>
            <a:prstDash val="solid"/>
            <a:round/>
            <a:headEnd len="sm" w="sm" type="none"/>
            <a:tailEnd len="sm" w="sm" type="none"/>
          </a:ln>
        </p:spPr>
      </p:pic>
      <p:sp>
        <p:nvSpPr>
          <p:cNvPr id="1397" name="Google Shape;1397;p64"/>
          <p:cNvSpPr txBox="1"/>
          <p:nvPr>
            <p:ph idx="2" type="title"/>
          </p:nvPr>
        </p:nvSpPr>
        <p:spPr>
          <a:xfrm>
            <a:off x="699688" y="424725"/>
            <a:ext cx="3639600" cy="717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 MATH </a:t>
            </a:r>
            <a:endParaRPr/>
          </a:p>
          <a:p>
            <a:pPr indent="0" lvl="0" marL="0" rtl="0" algn="ctr">
              <a:spcBef>
                <a:spcPts val="0"/>
              </a:spcBef>
              <a:spcAft>
                <a:spcPts val="0"/>
              </a:spcAft>
              <a:buNone/>
            </a:pPr>
            <a:r>
              <a:rPr lang="en"/>
              <a:t>&amp; ADMISSION RATE</a:t>
            </a:r>
            <a:endParaRPr/>
          </a:p>
        </p:txBody>
      </p:sp>
      <p:pic>
        <p:nvPicPr>
          <p:cNvPr id="1398" name="Google Shape;1398;p64"/>
          <p:cNvPicPr preferRelativeResize="0"/>
          <p:nvPr/>
        </p:nvPicPr>
        <p:blipFill>
          <a:blip r:embed="rId6">
            <a:alphaModFix/>
          </a:blip>
          <a:stretch>
            <a:fillRect/>
          </a:stretch>
        </p:blipFill>
        <p:spPr>
          <a:xfrm>
            <a:off x="4689000" y="1205475"/>
            <a:ext cx="4168550" cy="1872150"/>
          </a:xfrm>
          <a:prstGeom prst="rect">
            <a:avLst/>
          </a:prstGeom>
          <a:noFill/>
          <a:ln>
            <a:noFill/>
          </a:ln>
        </p:spPr>
      </p:pic>
      <p:sp>
        <p:nvSpPr>
          <p:cNvPr id="1399" name="Google Shape;1399;p64"/>
          <p:cNvSpPr txBox="1"/>
          <p:nvPr>
            <p:ph idx="2" type="title"/>
          </p:nvPr>
        </p:nvSpPr>
        <p:spPr>
          <a:xfrm>
            <a:off x="4966888" y="612625"/>
            <a:ext cx="3639600" cy="414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SAT CRITICAL READING </a:t>
            </a:r>
            <a:endParaRPr/>
          </a:p>
          <a:p>
            <a:pPr indent="0" lvl="0" marL="0" rtl="0" algn="ctr">
              <a:spcBef>
                <a:spcPts val="0"/>
              </a:spcBef>
              <a:spcAft>
                <a:spcPts val="0"/>
              </a:spcAft>
              <a:buNone/>
            </a:pPr>
            <a:r>
              <a:rPr lang="en"/>
              <a:t>&amp; ADMISSION RATE</a:t>
            </a:r>
            <a:endParaRPr/>
          </a:p>
        </p:txBody>
      </p:sp>
      <p:sp>
        <p:nvSpPr>
          <p:cNvPr id="1400" name="Google Shape;1400;p64"/>
          <p:cNvSpPr/>
          <p:nvPr/>
        </p:nvSpPr>
        <p:spPr>
          <a:xfrm>
            <a:off x="1809775" y="3077625"/>
            <a:ext cx="1413900" cy="1275900"/>
          </a:xfrm>
          <a:prstGeom prst="ellipse">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Font typeface="Arial"/>
              <a:buNone/>
            </a:pPr>
            <a:r>
              <a:rPr b="1" lang="en" sz="2000">
                <a:solidFill>
                  <a:schemeClr val="lt2"/>
                </a:solidFill>
                <a:latin typeface="Oswald"/>
                <a:ea typeface="Oswald"/>
                <a:cs typeface="Oswald"/>
                <a:sym typeface="Oswald"/>
              </a:rPr>
              <a:t>R  -0.499</a:t>
            </a:r>
            <a:endParaRPr/>
          </a:p>
        </p:txBody>
      </p:sp>
      <p:sp>
        <p:nvSpPr>
          <p:cNvPr id="1401" name="Google Shape;1401;p64"/>
          <p:cNvSpPr/>
          <p:nvPr/>
        </p:nvSpPr>
        <p:spPr>
          <a:xfrm>
            <a:off x="6013925" y="3077625"/>
            <a:ext cx="1413900" cy="1275900"/>
          </a:xfrm>
          <a:prstGeom prst="ellipse">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Font typeface="Arial"/>
              <a:buNone/>
            </a:pPr>
            <a:r>
              <a:rPr b="1" lang="en" sz="2000">
                <a:solidFill>
                  <a:schemeClr val="lt2"/>
                </a:solidFill>
                <a:latin typeface="Oswald"/>
                <a:ea typeface="Oswald"/>
                <a:cs typeface="Oswald"/>
                <a:sym typeface="Oswald"/>
              </a:rPr>
              <a:t>R  -0.484</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5" name="Shape 1405"/>
        <p:cNvGrpSpPr/>
        <p:nvPr/>
      </p:nvGrpSpPr>
      <p:grpSpPr>
        <a:xfrm>
          <a:off x="0" y="0"/>
          <a:ext cx="0" cy="0"/>
          <a:chOff x="0" y="0"/>
          <a:chExt cx="0" cy="0"/>
        </a:xfrm>
      </p:grpSpPr>
      <p:sp>
        <p:nvSpPr>
          <p:cNvPr id="1406" name="Google Shape;1406;p65"/>
          <p:cNvSpPr txBox="1"/>
          <p:nvPr>
            <p:ph type="title"/>
          </p:nvPr>
        </p:nvSpPr>
        <p:spPr>
          <a:xfrm>
            <a:off x="2197500" y="1260000"/>
            <a:ext cx="5978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5"/>
          <p:cNvSpPr txBox="1"/>
          <p:nvPr>
            <p:ph idx="1" type="subTitle"/>
          </p:nvPr>
        </p:nvSpPr>
        <p:spPr>
          <a:xfrm>
            <a:off x="2197500" y="1627718"/>
            <a:ext cx="5978400" cy="26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5"/>
          <p:cNvSpPr txBox="1"/>
          <p:nvPr>
            <p:ph idx="3" type="title"/>
          </p:nvPr>
        </p:nvSpPr>
        <p:spPr>
          <a:xfrm>
            <a:off x="2197500" y="1652266"/>
            <a:ext cx="5978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5"/>
          <p:cNvSpPr txBox="1"/>
          <p:nvPr>
            <p:ph idx="4" type="title"/>
          </p:nvPr>
        </p:nvSpPr>
        <p:spPr>
          <a:xfrm>
            <a:off x="1272900" y="1652266"/>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10" name="Google Shape;1410;p65"/>
          <p:cNvSpPr txBox="1"/>
          <p:nvPr>
            <p:ph idx="5" type="subTitle"/>
          </p:nvPr>
        </p:nvSpPr>
        <p:spPr>
          <a:xfrm>
            <a:off x="2197500" y="2020087"/>
            <a:ext cx="5978400" cy="26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5"/>
          <p:cNvSpPr txBox="1"/>
          <p:nvPr>
            <p:ph idx="6" type="title"/>
          </p:nvPr>
        </p:nvSpPr>
        <p:spPr>
          <a:xfrm>
            <a:off x="2197500" y="2425630"/>
            <a:ext cx="5978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5"/>
          <p:cNvSpPr txBox="1"/>
          <p:nvPr>
            <p:ph idx="7" type="title"/>
          </p:nvPr>
        </p:nvSpPr>
        <p:spPr>
          <a:xfrm>
            <a:off x="1272900" y="2425615"/>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13" name="Google Shape;1413;p65"/>
          <p:cNvSpPr txBox="1"/>
          <p:nvPr>
            <p:ph idx="8" type="subTitle"/>
          </p:nvPr>
        </p:nvSpPr>
        <p:spPr>
          <a:xfrm>
            <a:off x="2197500" y="2793441"/>
            <a:ext cx="5978400" cy="268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14" name="Google Shape;1414;p65"/>
          <p:cNvPicPr preferRelativeResize="0"/>
          <p:nvPr/>
        </p:nvPicPr>
        <p:blipFill rotWithShape="1">
          <a:blip r:embed="rId3">
            <a:alphaModFix/>
          </a:blip>
          <a:srcRect b="0" l="0" r="0" t="6226"/>
          <a:stretch/>
        </p:blipFill>
        <p:spPr>
          <a:xfrm>
            <a:off x="714150" y="1060000"/>
            <a:ext cx="7737001" cy="2727950"/>
          </a:xfrm>
          <a:prstGeom prst="rect">
            <a:avLst/>
          </a:prstGeom>
          <a:noFill/>
          <a:ln>
            <a:noFill/>
          </a:ln>
        </p:spPr>
      </p:pic>
      <p:sp>
        <p:nvSpPr>
          <p:cNvPr id="1415" name="Google Shape;1415;p65"/>
          <p:cNvSpPr txBox="1"/>
          <p:nvPr/>
        </p:nvSpPr>
        <p:spPr>
          <a:xfrm>
            <a:off x="485550" y="3888625"/>
            <a:ext cx="7642500" cy="619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t/>
            </a:r>
            <a:endParaRPr b="1" sz="1050">
              <a:solidFill>
                <a:schemeClr val="lt1"/>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a:p>
        </p:txBody>
      </p:sp>
      <p:sp>
        <p:nvSpPr>
          <p:cNvPr id="1416" name="Google Shape;1416;p65"/>
          <p:cNvSpPr txBox="1"/>
          <p:nvPr/>
        </p:nvSpPr>
        <p:spPr>
          <a:xfrm>
            <a:off x="1177450" y="2855913"/>
            <a:ext cx="640500" cy="446400"/>
          </a:xfrm>
          <a:prstGeom prst="rect">
            <a:avLst/>
          </a:prstGeom>
          <a:solidFill>
            <a:srgbClr val="CC0000"/>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Oswald"/>
                <a:ea typeface="Oswald"/>
                <a:cs typeface="Oswald"/>
                <a:sym typeface="Oswald"/>
              </a:rPr>
              <a:t>-0.29</a:t>
            </a:r>
            <a:endParaRPr sz="1700">
              <a:solidFill>
                <a:schemeClr val="lt1"/>
              </a:solidFill>
              <a:latin typeface="Oswald"/>
              <a:ea typeface="Oswald"/>
              <a:cs typeface="Oswald"/>
              <a:sym typeface="Oswald"/>
            </a:endParaRPr>
          </a:p>
        </p:txBody>
      </p:sp>
      <p:sp>
        <p:nvSpPr>
          <p:cNvPr id="1417" name="Google Shape;1417;p65"/>
          <p:cNvSpPr txBox="1"/>
          <p:nvPr/>
        </p:nvSpPr>
        <p:spPr>
          <a:xfrm>
            <a:off x="5001100" y="2865388"/>
            <a:ext cx="640500" cy="446400"/>
          </a:xfrm>
          <a:prstGeom prst="rect">
            <a:avLst/>
          </a:prstGeom>
          <a:solidFill>
            <a:srgbClr val="6AA84F"/>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chemeClr val="lt1"/>
                </a:solidFill>
                <a:latin typeface="Oswald"/>
                <a:ea typeface="Oswald"/>
                <a:cs typeface="Oswald"/>
                <a:sym typeface="Oswald"/>
              </a:rPr>
              <a:t>-0.87</a:t>
            </a:r>
            <a:endParaRPr sz="1700">
              <a:solidFill>
                <a:schemeClr val="lt1"/>
              </a:solidFill>
              <a:latin typeface="Oswald"/>
              <a:ea typeface="Oswald"/>
              <a:cs typeface="Oswald"/>
              <a:sym typeface="Oswald"/>
            </a:endParaRPr>
          </a:p>
        </p:txBody>
      </p:sp>
      <p:sp>
        <p:nvSpPr>
          <p:cNvPr id="1418" name="Google Shape;1418;p65"/>
          <p:cNvSpPr txBox="1"/>
          <p:nvPr/>
        </p:nvSpPr>
        <p:spPr>
          <a:xfrm>
            <a:off x="627300" y="360425"/>
            <a:ext cx="8009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accent1"/>
                </a:solidFill>
                <a:latin typeface="Oswald"/>
                <a:ea typeface="Oswald"/>
                <a:cs typeface="Oswald"/>
                <a:sym typeface="Oswald"/>
              </a:rPr>
              <a:t>CORRELATION BETWEEN DIFFERENT ACCREDITORS</a:t>
            </a:r>
            <a:endParaRPr b="1" sz="3000">
              <a:solidFill>
                <a:schemeClr val="accent1"/>
              </a:solidFill>
              <a:latin typeface="Oswald"/>
              <a:ea typeface="Oswald"/>
              <a:cs typeface="Oswald"/>
              <a:sym typeface="Oswald"/>
            </a:endParaRPr>
          </a:p>
        </p:txBody>
      </p:sp>
      <p:sp>
        <p:nvSpPr>
          <p:cNvPr id="1419" name="Google Shape;1419;p65"/>
          <p:cNvSpPr/>
          <p:nvPr/>
        </p:nvSpPr>
        <p:spPr>
          <a:xfrm>
            <a:off x="838100" y="3888625"/>
            <a:ext cx="8009400" cy="754500"/>
          </a:xfrm>
          <a:prstGeom prst="roundRect">
            <a:avLst>
              <a:gd fmla="val 7939" name="adj"/>
            </a:avLst>
          </a:prstGeom>
          <a:noFill/>
          <a:ln>
            <a:noFill/>
          </a:ln>
        </p:spPr>
        <p:txBody>
          <a:bodyPr anchorCtr="0" anchor="ctr" bIns="91425" lIns="91425" spcFirstLastPara="1" rIns="91425" wrap="square" tIns="91425">
            <a:noAutofit/>
          </a:bodyPr>
          <a:lstStyle/>
          <a:p>
            <a:pPr indent="0" lvl="0" marL="0" rtl="0" algn="l">
              <a:lnSpc>
                <a:spcPct val="135714"/>
              </a:lnSpc>
              <a:spcBef>
                <a:spcPts val="0"/>
              </a:spcBef>
              <a:spcAft>
                <a:spcPts val="0"/>
              </a:spcAft>
              <a:buNone/>
            </a:pPr>
            <a:r>
              <a:rPr b="1" lang="en" sz="1200">
                <a:solidFill>
                  <a:schemeClr val="lt1"/>
                </a:solidFill>
                <a:latin typeface="Courier New"/>
                <a:ea typeface="Courier New"/>
                <a:cs typeface="Courier New"/>
                <a:sym typeface="Courier New"/>
              </a:rPr>
              <a:t>px.scatter(X_train, x="SAT Math", y="Admission Rate", facet_col = "Accreditor", trendline="ols", color = "Accreditor", trendline_color_override= "black")</a:t>
            </a:r>
            <a:endParaRPr b="1" sz="12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3" name="Shape 1423"/>
        <p:cNvGrpSpPr/>
        <p:nvPr/>
      </p:nvGrpSpPr>
      <p:grpSpPr>
        <a:xfrm>
          <a:off x="0" y="0"/>
          <a:ext cx="0" cy="0"/>
          <a:chOff x="0" y="0"/>
          <a:chExt cx="0" cy="0"/>
        </a:xfrm>
      </p:grpSpPr>
      <p:grpSp>
        <p:nvGrpSpPr>
          <p:cNvPr id="1424" name="Google Shape;1424;p66"/>
          <p:cNvGrpSpPr/>
          <p:nvPr/>
        </p:nvGrpSpPr>
        <p:grpSpPr>
          <a:xfrm>
            <a:off x="299286" y="189025"/>
            <a:ext cx="133205" cy="119344"/>
            <a:chOff x="222150" y="185025"/>
            <a:chExt cx="170100" cy="152400"/>
          </a:xfrm>
        </p:grpSpPr>
        <p:cxnSp>
          <p:nvCxnSpPr>
            <p:cNvPr id="1425" name="Google Shape;1425;p66"/>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426" name="Google Shape;1426;p66"/>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427" name="Google Shape;1427;p66"/>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428" name="Google Shape;1428;p66"/>
          <p:cNvGrpSpPr/>
          <p:nvPr/>
        </p:nvGrpSpPr>
        <p:grpSpPr>
          <a:xfrm>
            <a:off x="286625" y="3999999"/>
            <a:ext cx="145867" cy="958251"/>
            <a:chOff x="286625" y="3923799"/>
            <a:chExt cx="145867" cy="958251"/>
          </a:xfrm>
        </p:grpSpPr>
        <p:sp>
          <p:nvSpPr>
            <p:cNvPr id="1429" name="Google Shape;1429;p66"/>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0" name="Google Shape;1430;p66"/>
            <p:cNvGrpSpPr/>
            <p:nvPr/>
          </p:nvGrpSpPr>
          <p:grpSpPr>
            <a:xfrm>
              <a:off x="298112" y="4342643"/>
              <a:ext cx="110182" cy="126862"/>
              <a:chOff x="281100" y="2027800"/>
              <a:chExt cx="140700" cy="162000"/>
            </a:xfrm>
          </p:grpSpPr>
          <p:sp>
            <p:nvSpPr>
              <p:cNvPr id="1431" name="Google Shape;1431;p66"/>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2" name="Google Shape;1432;p66"/>
              <p:cNvGrpSpPr/>
              <p:nvPr/>
            </p:nvGrpSpPr>
            <p:grpSpPr>
              <a:xfrm>
                <a:off x="308875" y="2088450"/>
                <a:ext cx="85200" cy="40700"/>
                <a:chOff x="308875" y="2087000"/>
                <a:chExt cx="85200" cy="40700"/>
              </a:xfrm>
            </p:grpSpPr>
            <p:cxnSp>
              <p:nvCxnSpPr>
                <p:cNvPr id="1433" name="Google Shape;1433;p66"/>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434" name="Google Shape;1434;p66"/>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435" name="Google Shape;1435;p66"/>
            <p:cNvGrpSpPr/>
            <p:nvPr/>
          </p:nvGrpSpPr>
          <p:grpSpPr>
            <a:xfrm>
              <a:off x="286625" y="3923799"/>
              <a:ext cx="133200" cy="133200"/>
              <a:chOff x="286625" y="3648899"/>
              <a:chExt cx="133200" cy="133200"/>
            </a:xfrm>
          </p:grpSpPr>
          <p:sp>
            <p:nvSpPr>
              <p:cNvPr id="1436" name="Google Shape;1436;p66"/>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6"/>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8" name="Google Shape;1438;p66">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6">
            <a:hlinkClick action="ppaction://hlinksldjump" r:id="rId4"/>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6"/>
          <p:cNvSpPr txBox="1"/>
          <p:nvPr>
            <p:ph type="title"/>
          </p:nvPr>
        </p:nvSpPr>
        <p:spPr>
          <a:xfrm>
            <a:off x="1796250" y="1703900"/>
            <a:ext cx="5551500" cy="130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600">
                <a:solidFill>
                  <a:schemeClr val="accent1"/>
                </a:solidFill>
              </a:rPr>
              <a:t>03 MAPS</a:t>
            </a:r>
            <a:endParaRPr sz="7600">
              <a:solidFill>
                <a:schemeClr val="accent1"/>
              </a:solidFill>
            </a:endParaRPr>
          </a:p>
        </p:txBody>
      </p:sp>
      <p:cxnSp>
        <p:nvCxnSpPr>
          <p:cNvPr id="1441" name="Google Shape;1441;p66">
            <a:hlinkClick action="ppaction://hlinkshowjump?jump=nextslide"/>
          </p:cNvPr>
          <p:cNvCxnSpPr/>
          <p:nvPr/>
        </p:nvCxnSpPr>
        <p:spPr>
          <a:xfrm>
            <a:off x="7314663" y="3889713"/>
            <a:ext cx="740100" cy="0"/>
          </a:xfrm>
          <a:prstGeom prst="straightConnector1">
            <a:avLst/>
          </a:prstGeom>
          <a:noFill/>
          <a:ln cap="flat" cmpd="sng" w="9525">
            <a:solidFill>
              <a:schemeClr val="dk2"/>
            </a:solidFill>
            <a:prstDash val="solid"/>
            <a:round/>
            <a:headEnd len="med" w="med" type="none"/>
            <a:tailEnd len="med" w="med" type="stealth"/>
          </a:ln>
        </p:spPr>
      </p:cxnSp>
      <p:cxnSp>
        <p:nvCxnSpPr>
          <p:cNvPr id="1442" name="Google Shape;1442;p66">
            <a:hlinkClick action="ppaction://hlinkshowjump?jump=nextslide"/>
          </p:cNvPr>
          <p:cNvCxnSpPr/>
          <p:nvPr/>
        </p:nvCxnSpPr>
        <p:spPr>
          <a:xfrm>
            <a:off x="1089213" y="1266463"/>
            <a:ext cx="740100" cy="0"/>
          </a:xfrm>
          <a:prstGeom prst="straightConnector1">
            <a:avLst/>
          </a:prstGeom>
          <a:noFill/>
          <a:ln cap="flat" cmpd="sng" w="9525">
            <a:solidFill>
              <a:schemeClr val="dk2"/>
            </a:solidFill>
            <a:prstDash val="solid"/>
            <a:round/>
            <a:headEnd len="med" w="med" type="none"/>
            <a:tailEnd len="med" w="med" type="stealth"/>
          </a:ln>
        </p:spPr>
      </p:cxnSp>
      <p:sp>
        <p:nvSpPr>
          <p:cNvPr id="1443" name="Google Shape;1443;p66">
            <a:hlinkClick action="ppaction://hlinksldjump" r:id="rId5"/>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6">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6">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9" name="Shape 1449"/>
        <p:cNvGrpSpPr/>
        <p:nvPr/>
      </p:nvGrpSpPr>
      <p:grpSpPr>
        <a:xfrm>
          <a:off x="0" y="0"/>
          <a:ext cx="0" cy="0"/>
          <a:chOff x="0" y="0"/>
          <a:chExt cx="0" cy="0"/>
        </a:xfrm>
      </p:grpSpPr>
      <p:sp>
        <p:nvSpPr>
          <p:cNvPr id="1450" name="Google Shape;1450;p67"/>
          <p:cNvSpPr txBox="1"/>
          <p:nvPr>
            <p:ph idx="15" type="title"/>
          </p:nvPr>
        </p:nvSpPr>
        <p:spPr>
          <a:xfrm>
            <a:off x="5074575" y="-115100"/>
            <a:ext cx="4559700" cy="249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COLLEGE DOT MAP: COLORED BY ADMISSION RATE</a:t>
            </a:r>
            <a:endParaRPr>
              <a:solidFill>
                <a:schemeClr val="accent2"/>
              </a:solidFill>
            </a:endParaRPr>
          </a:p>
        </p:txBody>
      </p:sp>
      <p:sp>
        <p:nvSpPr>
          <p:cNvPr id="1451" name="Google Shape;1451;p67"/>
          <p:cNvSpPr txBox="1"/>
          <p:nvPr/>
        </p:nvSpPr>
        <p:spPr>
          <a:xfrm>
            <a:off x="4964400" y="2054475"/>
            <a:ext cx="4179600" cy="22257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2"/>
              </a:buClr>
              <a:buSzPts val="1300"/>
              <a:buFont typeface="Fira Code"/>
              <a:buChar char="●"/>
            </a:pPr>
            <a:r>
              <a:rPr lang="en" sz="1300">
                <a:solidFill>
                  <a:schemeClr val="dk2"/>
                </a:solidFill>
                <a:latin typeface="Fira Code"/>
                <a:ea typeface="Fira Code"/>
                <a:cs typeface="Fira Code"/>
                <a:sym typeface="Fira Code"/>
              </a:rPr>
              <a:t>Each dot = 1 college</a:t>
            </a:r>
            <a:endParaRPr sz="1300">
              <a:solidFill>
                <a:schemeClr val="dk2"/>
              </a:solidFill>
              <a:latin typeface="Fira Code"/>
              <a:ea typeface="Fira Code"/>
              <a:cs typeface="Fira Code"/>
              <a:sym typeface="Fira Code"/>
            </a:endParaRPr>
          </a:p>
          <a:p>
            <a:pPr indent="-311150" lvl="0" marL="457200" rtl="0" algn="l">
              <a:lnSpc>
                <a:spcPct val="115000"/>
              </a:lnSpc>
              <a:spcBef>
                <a:spcPts val="0"/>
              </a:spcBef>
              <a:spcAft>
                <a:spcPts val="0"/>
              </a:spcAft>
              <a:buClr>
                <a:schemeClr val="dk2"/>
              </a:buClr>
              <a:buSzPts val="1300"/>
              <a:buFont typeface="Fira Code"/>
              <a:buChar char="●"/>
            </a:pPr>
            <a:r>
              <a:rPr lang="en" sz="1300">
                <a:solidFill>
                  <a:schemeClr val="dk2"/>
                </a:solidFill>
                <a:latin typeface="Fira Code"/>
                <a:ea typeface="Fira Code"/>
                <a:cs typeface="Fira Code"/>
                <a:sym typeface="Fira Code"/>
              </a:rPr>
              <a:t>Shows admission rate based on color of each dot</a:t>
            </a:r>
            <a:endParaRPr sz="1300">
              <a:solidFill>
                <a:schemeClr val="dk2"/>
              </a:solidFill>
              <a:latin typeface="Fira Code"/>
              <a:ea typeface="Fira Code"/>
              <a:cs typeface="Fira Code"/>
              <a:sym typeface="Fira Code"/>
            </a:endParaRPr>
          </a:p>
          <a:p>
            <a:pPr indent="-311150" lvl="1" marL="914400" rtl="0" algn="l">
              <a:lnSpc>
                <a:spcPct val="115000"/>
              </a:lnSpc>
              <a:spcBef>
                <a:spcPts val="0"/>
              </a:spcBef>
              <a:spcAft>
                <a:spcPts val="0"/>
              </a:spcAft>
              <a:buClr>
                <a:schemeClr val="dk2"/>
              </a:buClr>
              <a:buSzPts val="1300"/>
              <a:buFont typeface="Fira Code"/>
              <a:buChar char="○"/>
            </a:pPr>
            <a:r>
              <a:rPr lang="en" sz="1300">
                <a:solidFill>
                  <a:schemeClr val="dk2"/>
                </a:solidFill>
                <a:latin typeface="Fira Code"/>
                <a:ea typeface="Fira Code"/>
                <a:cs typeface="Fira Code"/>
                <a:sym typeface="Fira Code"/>
              </a:rPr>
              <a:t>most competitive = purple</a:t>
            </a:r>
            <a:endParaRPr sz="1300">
              <a:solidFill>
                <a:schemeClr val="dk2"/>
              </a:solidFill>
              <a:latin typeface="Fira Code"/>
              <a:ea typeface="Fira Code"/>
              <a:cs typeface="Fira Code"/>
              <a:sym typeface="Fira Code"/>
            </a:endParaRPr>
          </a:p>
          <a:p>
            <a:pPr indent="-311150" lvl="1" marL="914400" rtl="0" algn="l">
              <a:lnSpc>
                <a:spcPct val="115000"/>
              </a:lnSpc>
              <a:spcBef>
                <a:spcPts val="0"/>
              </a:spcBef>
              <a:spcAft>
                <a:spcPts val="0"/>
              </a:spcAft>
              <a:buClr>
                <a:schemeClr val="dk2"/>
              </a:buClr>
              <a:buSzPts val="1300"/>
              <a:buFont typeface="Fira Code"/>
              <a:buChar char="○"/>
            </a:pPr>
            <a:r>
              <a:rPr lang="en" sz="1300">
                <a:solidFill>
                  <a:schemeClr val="dk2"/>
                </a:solidFill>
                <a:latin typeface="Fira Code"/>
                <a:ea typeface="Fira Code"/>
                <a:cs typeface="Fira Code"/>
                <a:sym typeface="Fira Code"/>
              </a:rPr>
              <a:t>Least competitive = yellow</a:t>
            </a:r>
            <a:endParaRPr sz="1300">
              <a:solidFill>
                <a:schemeClr val="dk2"/>
              </a:solidFill>
              <a:latin typeface="Fira Code"/>
              <a:ea typeface="Fira Code"/>
              <a:cs typeface="Fira Code"/>
              <a:sym typeface="Fira Code"/>
            </a:endParaRPr>
          </a:p>
          <a:p>
            <a:pPr indent="-311150" lvl="0" marL="457200" rtl="0" algn="l">
              <a:lnSpc>
                <a:spcPct val="115000"/>
              </a:lnSpc>
              <a:spcBef>
                <a:spcPts val="0"/>
              </a:spcBef>
              <a:spcAft>
                <a:spcPts val="0"/>
              </a:spcAft>
              <a:buClr>
                <a:schemeClr val="dk2"/>
              </a:buClr>
              <a:buSzPts val="1300"/>
              <a:buFont typeface="Fira Code"/>
              <a:buChar char="●"/>
            </a:pPr>
            <a:r>
              <a:rPr lang="en" sz="1300">
                <a:solidFill>
                  <a:schemeClr val="dk2"/>
                </a:solidFill>
                <a:latin typeface="Fira Code"/>
                <a:ea typeface="Fira Code"/>
                <a:cs typeface="Fira Code"/>
                <a:sym typeface="Fira Code"/>
              </a:rPr>
              <a:t>Used State FIP codes and merge to state shapefile</a:t>
            </a:r>
            <a:endParaRPr sz="1300">
              <a:solidFill>
                <a:schemeClr val="dk2"/>
              </a:solidFill>
              <a:latin typeface="Fira Code"/>
              <a:ea typeface="Fira Code"/>
              <a:cs typeface="Fira Code"/>
              <a:sym typeface="Fira Code"/>
            </a:endParaRPr>
          </a:p>
          <a:p>
            <a:pPr indent="-311150" lvl="0" marL="457200" rtl="0" algn="l">
              <a:lnSpc>
                <a:spcPct val="115000"/>
              </a:lnSpc>
              <a:spcBef>
                <a:spcPts val="0"/>
              </a:spcBef>
              <a:spcAft>
                <a:spcPts val="0"/>
              </a:spcAft>
              <a:buClr>
                <a:schemeClr val="dk2"/>
              </a:buClr>
              <a:buSzPts val="1300"/>
              <a:buFont typeface="Fira Code"/>
              <a:buChar char="●"/>
            </a:pPr>
            <a:r>
              <a:rPr lang="en" sz="1300">
                <a:solidFill>
                  <a:schemeClr val="dk2"/>
                </a:solidFill>
                <a:latin typeface="Fira Code"/>
                <a:ea typeface="Fira Code"/>
                <a:cs typeface="Fira Code"/>
                <a:sym typeface="Fira Code"/>
              </a:rPr>
              <a:t>Use Geopandas</a:t>
            </a:r>
            <a:endParaRPr sz="1300">
              <a:solidFill>
                <a:schemeClr val="dk2"/>
              </a:solidFill>
              <a:latin typeface="Fira Code"/>
              <a:ea typeface="Fira Code"/>
              <a:cs typeface="Fira Code"/>
              <a:sym typeface="Fira Code"/>
            </a:endParaRPr>
          </a:p>
          <a:p>
            <a:pPr indent="0" lvl="0" marL="0" rtl="0" algn="l">
              <a:lnSpc>
                <a:spcPct val="115000"/>
              </a:lnSpc>
              <a:spcBef>
                <a:spcPts val="0"/>
              </a:spcBef>
              <a:spcAft>
                <a:spcPts val="0"/>
              </a:spcAft>
              <a:buNone/>
            </a:pPr>
            <a:r>
              <a:t/>
            </a:r>
            <a:endParaRPr sz="1300">
              <a:solidFill>
                <a:schemeClr val="dk2"/>
              </a:solidFill>
              <a:latin typeface="Fira Code"/>
              <a:ea typeface="Fira Code"/>
              <a:cs typeface="Fira Code"/>
              <a:sym typeface="Fira Code"/>
            </a:endParaRPr>
          </a:p>
        </p:txBody>
      </p:sp>
      <p:pic>
        <p:nvPicPr>
          <p:cNvPr id="1452" name="Google Shape;1452;p67"/>
          <p:cNvPicPr preferRelativeResize="0"/>
          <p:nvPr/>
        </p:nvPicPr>
        <p:blipFill rotWithShape="1">
          <a:blip r:embed="rId3">
            <a:alphaModFix/>
          </a:blip>
          <a:srcRect b="24751" l="9677" r="19835" t="26217"/>
          <a:stretch/>
        </p:blipFill>
        <p:spPr>
          <a:xfrm>
            <a:off x="696325" y="1353200"/>
            <a:ext cx="3960750" cy="2716700"/>
          </a:xfrm>
          <a:prstGeom prst="rect">
            <a:avLst/>
          </a:prstGeom>
          <a:noFill/>
          <a:ln>
            <a:noFill/>
          </a:ln>
        </p:spPr>
      </p:pic>
      <p:pic>
        <p:nvPicPr>
          <p:cNvPr id="1453" name="Google Shape;1453;p67"/>
          <p:cNvPicPr preferRelativeResize="0"/>
          <p:nvPr/>
        </p:nvPicPr>
        <p:blipFill>
          <a:blip r:embed="rId4">
            <a:alphaModFix/>
          </a:blip>
          <a:stretch>
            <a:fillRect/>
          </a:stretch>
        </p:blipFill>
        <p:spPr>
          <a:xfrm>
            <a:off x="4733275" y="1229800"/>
            <a:ext cx="383175" cy="32964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7" name="Shape 1457"/>
        <p:cNvGrpSpPr/>
        <p:nvPr/>
      </p:nvGrpSpPr>
      <p:grpSpPr>
        <a:xfrm>
          <a:off x="0" y="0"/>
          <a:ext cx="0" cy="0"/>
          <a:chOff x="0" y="0"/>
          <a:chExt cx="0" cy="0"/>
        </a:xfrm>
      </p:grpSpPr>
      <p:pic>
        <p:nvPicPr>
          <p:cNvPr id="1458" name="Google Shape;1458;p68"/>
          <p:cNvPicPr preferRelativeResize="0"/>
          <p:nvPr/>
        </p:nvPicPr>
        <p:blipFill rotWithShape="1">
          <a:blip r:embed="rId3">
            <a:alphaModFix/>
          </a:blip>
          <a:srcRect b="11112" l="6380" r="3375" t="8823"/>
          <a:stretch/>
        </p:blipFill>
        <p:spPr>
          <a:xfrm>
            <a:off x="692350" y="1436050"/>
            <a:ext cx="4032050" cy="2504650"/>
          </a:xfrm>
          <a:prstGeom prst="rect">
            <a:avLst/>
          </a:prstGeom>
          <a:noFill/>
          <a:ln>
            <a:noFill/>
          </a:ln>
        </p:spPr>
      </p:pic>
      <p:sp>
        <p:nvSpPr>
          <p:cNvPr id="1459" name="Google Shape;1459;p68"/>
          <p:cNvSpPr txBox="1"/>
          <p:nvPr>
            <p:ph idx="15" type="title"/>
          </p:nvPr>
        </p:nvSpPr>
        <p:spPr>
          <a:xfrm>
            <a:off x="5321100" y="296100"/>
            <a:ext cx="3822900" cy="1264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rPr>
              <a:t>FLAGSHIP COLLEGES DOT PLOT</a:t>
            </a:r>
            <a:endParaRPr>
              <a:solidFill>
                <a:schemeClr val="accent4"/>
              </a:solidFill>
            </a:endParaRPr>
          </a:p>
        </p:txBody>
      </p:sp>
      <p:cxnSp>
        <p:nvCxnSpPr>
          <p:cNvPr id="1460" name="Google Shape;1460;p68"/>
          <p:cNvCxnSpPr>
            <a:stCxn id="1461" idx="2"/>
          </p:cNvCxnSpPr>
          <p:nvPr/>
        </p:nvCxnSpPr>
        <p:spPr>
          <a:xfrm>
            <a:off x="689268" y="2113496"/>
            <a:ext cx="137400" cy="482100"/>
          </a:xfrm>
          <a:prstGeom prst="straightConnector1">
            <a:avLst/>
          </a:prstGeom>
          <a:noFill/>
          <a:ln cap="flat" cmpd="sng" w="9525">
            <a:solidFill>
              <a:schemeClr val="lt1"/>
            </a:solidFill>
            <a:prstDash val="solid"/>
            <a:round/>
            <a:headEnd len="med" w="med" type="none"/>
            <a:tailEnd len="med" w="med" type="triangle"/>
          </a:ln>
        </p:spPr>
      </p:cxnSp>
      <p:sp>
        <p:nvSpPr>
          <p:cNvPr id="1461" name="Google Shape;1461;p68"/>
          <p:cNvSpPr txBox="1"/>
          <p:nvPr/>
        </p:nvSpPr>
        <p:spPr>
          <a:xfrm>
            <a:off x="265518" y="1713296"/>
            <a:ext cx="847500" cy="400200"/>
          </a:xfrm>
          <a:prstGeom prst="rect">
            <a:avLst/>
          </a:prstGeom>
          <a:solidFill>
            <a:srgbClr val="CFE2F3"/>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0B5394"/>
                </a:solidFill>
                <a:latin typeface="Oswald"/>
                <a:ea typeface="Oswald"/>
                <a:cs typeface="Oswald"/>
                <a:sym typeface="Oswald"/>
              </a:rPr>
              <a:t>BERKELEY</a:t>
            </a:r>
            <a:endParaRPr>
              <a:solidFill>
                <a:srgbClr val="0B5394"/>
              </a:solidFill>
              <a:latin typeface="Oswald"/>
              <a:ea typeface="Oswald"/>
              <a:cs typeface="Oswald"/>
              <a:sym typeface="Oswald"/>
            </a:endParaRPr>
          </a:p>
        </p:txBody>
      </p:sp>
      <p:cxnSp>
        <p:nvCxnSpPr>
          <p:cNvPr id="1462" name="Google Shape;1462;p68"/>
          <p:cNvCxnSpPr>
            <a:stCxn id="1463" idx="2"/>
          </p:cNvCxnSpPr>
          <p:nvPr/>
        </p:nvCxnSpPr>
        <p:spPr>
          <a:xfrm>
            <a:off x="2204924" y="2513700"/>
            <a:ext cx="562500" cy="129900"/>
          </a:xfrm>
          <a:prstGeom prst="straightConnector1">
            <a:avLst/>
          </a:prstGeom>
          <a:noFill/>
          <a:ln cap="flat" cmpd="sng" w="9525">
            <a:solidFill>
              <a:schemeClr val="dk2"/>
            </a:solidFill>
            <a:prstDash val="solid"/>
            <a:round/>
            <a:headEnd len="med" w="med" type="none"/>
            <a:tailEnd len="med" w="med" type="triangle"/>
          </a:ln>
        </p:spPr>
      </p:cxnSp>
      <p:sp>
        <p:nvSpPr>
          <p:cNvPr id="1463" name="Google Shape;1463;p68"/>
          <p:cNvSpPr txBox="1"/>
          <p:nvPr/>
        </p:nvSpPr>
        <p:spPr>
          <a:xfrm>
            <a:off x="1989524" y="2113500"/>
            <a:ext cx="430800" cy="400200"/>
          </a:xfrm>
          <a:prstGeom prst="rect">
            <a:avLst/>
          </a:prstGeom>
          <a:solidFill>
            <a:srgbClr val="0B5394"/>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Oswald"/>
                <a:ea typeface="Oswald"/>
                <a:cs typeface="Oswald"/>
                <a:sym typeface="Oswald"/>
              </a:rPr>
              <a:t>KU</a:t>
            </a:r>
            <a:endParaRPr>
              <a:solidFill>
                <a:schemeClr val="lt1"/>
              </a:solidFill>
              <a:latin typeface="Oswald"/>
              <a:ea typeface="Oswald"/>
              <a:cs typeface="Oswald"/>
              <a:sym typeface="Oswald"/>
            </a:endParaRPr>
          </a:p>
        </p:txBody>
      </p:sp>
      <p:sp>
        <p:nvSpPr>
          <p:cNvPr id="1464" name="Google Shape;1464;p68"/>
          <p:cNvSpPr txBox="1"/>
          <p:nvPr/>
        </p:nvSpPr>
        <p:spPr>
          <a:xfrm>
            <a:off x="4963550" y="1589650"/>
            <a:ext cx="3494100" cy="30378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2"/>
              </a:buClr>
              <a:buSzPts val="1300"/>
              <a:buFont typeface="Fira Code"/>
              <a:buChar char="●"/>
            </a:pPr>
            <a:r>
              <a:rPr lang="en" sz="1300">
                <a:solidFill>
                  <a:schemeClr val="dk2"/>
                </a:solidFill>
                <a:latin typeface="Fira Code"/>
                <a:ea typeface="Fira Code"/>
                <a:cs typeface="Fira Code"/>
                <a:sym typeface="Fira Code"/>
              </a:rPr>
              <a:t>Created GeoDataFrame based on the flagship DataFrame we web scrapped</a:t>
            </a:r>
            <a:endParaRPr sz="1300">
              <a:solidFill>
                <a:schemeClr val="dk2"/>
              </a:solidFill>
              <a:latin typeface="Fira Code"/>
              <a:ea typeface="Fira Code"/>
              <a:cs typeface="Fira Code"/>
              <a:sym typeface="Fira Code"/>
            </a:endParaRPr>
          </a:p>
          <a:p>
            <a:pPr indent="-311150" lvl="0" marL="457200" rtl="0" algn="l">
              <a:lnSpc>
                <a:spcPct val="115000"/>
              </a:lnSpc>
              <a:spcBef>
                <a:spcPts val="0"/>
              </a:spcBef>
              <a:spcAft>
                <a:spcPts val="0"/>
              </a:spcAft>
              <a:buClr>
                <a:schemeClr val="dk2"/>
              </a:buClr>
              <a:buSzPts val="1300"/>
              <a:buFont typeface="Fira Code"/>
              <a:buChar char="●"/>
            </a:pPr>
            <a:r>
              <a:rPr lang="en" sz="1300">
                <a:solidFill>
                  <a:schemeClr val="dk2"/>
                </a:solidFill>
                <a:latin typeface="Fira Code"/>
                <a:ea typeface="Fira Code"/>
                <a:cs typeface="Fira Code"/>
                <a:sym typeface="Fira Code"/>
              </a:rPr>
              <a:t>Set to same crs as state Geodataframe</a:t>
            </a:r>
            <a:endParaRPr sz="1300">
              <a:solidFill>
                <a:schemeClr val="dk2"/>
              </a:solidFill>
              <a:latin typeface="Fira Code"/>
              <a:ea typeface="Fira Code"/>
              <a:cs typeface="Fira Code"/>
              <a:sym typeface="Fira Code"/>
            </a:endParaRPr>
          </a:p>
          <a:p>
            <a:pPr indent="-311150" lvl="0" marL="457200" rtl="0" algn="l">
              <a:lnSpc>
                <a:spcPct val="115000"/>
              </a:lnSpc>
              <a:spcBef>
                <a:spcPts val="0"/>
              </a:spcBef>
              <a:spcAft>
                <a:spcPts val="0"/>
              </a:spcAft>
              <a:buClr>
                <a:schemeClr val="dk2"/>
              </a:buClr>
              <a:buSzPts val="1300"/>
              <a:buFont typeface="Fira Code"/>
              <a:buChar char="●"/>
            </a:pPr>
            <a:r>
              <a:rPr lang="en">
                <a:solidFill>
                  <a:schemeClr val="dk2"/>
                </a:solidFill>
                <a:latin typeface="Fira Code"/>
                <a:ea typeface="Fira Code"/>
                <a:cs typeface="Fira Code"/>
                <a:sym typeface="Fira Code"/>
              </a:rPr>
              <a:t>Changing facecolor, linewidth, marker, markersize, and cmap</a:t>
            </a:r>
            <a:endParaRPr>
              <a:solidFill>
                <a:schemeClr val="dk2"/>
              </a:solidFill>
              <a:latin typeface="Fira Code"/>
              <a:ea typeface="Fira Code"/>
              <a:cs typeface="Fira Code"/>
              <a:sym typeface="Fira Code"/>
            </a:endParaRPr>
          </a:p>
          <a:p>
            <a:pPr indent="-311150" lvl="0" marL="457200" rtl="0" algn="l">
              <a:lnSpc>
                <a:spcPct val="115000"/>
              </a:lnSpc>
              <a:spcBef>
                <a:spcPts val="0"/>
              </a:spcBef>
              <a:spcAft>
                <a:spcPts val="0"/>
              </a:spcAft>
              <a:buClr>
                <a:schemeClr val="dk2"/>
              </a:buClr>
              <a:buSzPts val="1300"/>
              <a:buFont typeface="Fira Code"/>
              <a:buChar char="●"/>
            </a:pPr>
            <a:r>
              <a:rPr lang="en">
                <a:solidFill>
                  <a:schemeClr val="dk2"/>
                </a:solidFill>
                <a:latin typeface="Fira Code"/>
                <a:ea typeface="Fira Code"/>
                <a:cs typeface="Fira Code"/>
                <a:sym typeface="Fira Code"/>
              </a:rPr>
              <a:t>Set X_Lim and Y_Lim to only include continental USA</a:t>
            </a:r>
            <a:endParaRPr>
              <a:solidFill>
                <a:schemeClr val="dk2"/>
              </a:solidFill>
              <a:latin typeface="Fira Code"/>
              <a:ea typeface="Fira Code"/>
              <a:cs typeface="Fira Code"/>
              <a:sym typeface="Fira Code"/>
            </a:endParaRPr>
          </a:p>
          <a:p>
            <a:pPr indent="0" lvl="0" marL="0" rtl="0" algn="l">
              <a:spcBef>
                <a:spcPts val="0"/>
              </a:spcBef>
              <a:spcAft>
                <a:spcPts val="0"/>
              </a:spcAft>
              <a:buNone/>
            </a:pPr>
            <a:r>
              <a:t/>
            </a:r>
            <a:endParaRPr>
              <a:solidFill>
                <a:schemeClr val="dk2"/>
              </a:solidFill>
              <a:latin typeface="Fira Code"/>
              <a:ea typeface="Fira Code"/>
              <a:cs typeface="Fira Code"/>
              <a:sym typeface="Fira Code"/>
            </a:endParaRPr>
          </a:p>
        </p:txBody>
      </p:sp>
      <p:pic>
        <p:nvPicPr>
          <p:cNvPr id="1465" name="Google Shape;1465;p68"/>
          <p:cNvPicPr preferRelativeResize="0"/>
          <p:nvPr/>
        </p:nvPicPr>
        <p:blipFill>
          <a:blip r:embed="rId4">
            <a:alphaModFix/>
          </a:blip>
          <a:stretch>
            <a:fillRect/>
          </a:stretch>
        </p:blipFill>
        <p:spPr>
          <a:xfrm>
            <a:off x="4648200" y="1333125"/>
            <a:ext cx="430800" cy="31145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9" name="Shape 1469"/>
        <p:cNvGrpSpPr/>
        <p:nvPr/>
      </p:nvGrpSpPr>
      <p:grpSpPr>
        <a:xfrm>
          <a:off x="0" y="0"/>
          <a:ext cx="0" cy="0"/>
          <a:chOff x="0" y="0"/>
          <a:chExt cx="0" cy="0"/>
        </a:xfrm>
      </p:grpSpPr>
      <p:sp>
        <p:nvSpPr>
          <p:cNvPr id="1470" name="Google Shape;1470;p69"/>
          <p:cNvSpPr txBox="1"/>
          <p:nvPr>
            <p:ph idx="15" type="title"/>
          </p:nvPr>
        </p:nvSpPr>
        <p:spPr>
          <a:xfrm>
            <a:off x="5227900" y="-148750"/>
            <a:ext cx="4246200" cy="218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rPr>
              <a:t>ELITE COLLEGES CHOROPLETH</a:t>
            </a:r>
            <a:endParaRPr>
              <a:solidFill>
                <a:schemeClr val="lt2"/>
              </a:solidFill>
            </a:endParaRPr>
          </a:p>
        </p:txBody>
      </p:sp>
      <p:sp>
        <p:nvSpPr>
          <p:cNvPr id="1471" name="Google Shape;1471;p69"/>
          <p:cNvSpPr txBox="1"/>
          <p:nvPr/>
        </p:nvSpPr>
        <p:spPr>
          <a:xfrm>
            <a:off x="4903575" y="1545775"/>
            <a:ext cx="3314100" cy="25989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dk2"/>
              </a:buClr>
              <a:buSzPts val="1300"/>
              <a:buFont typeface="Fira Code"/>
              <a:buChar char="●"/>
            </a:pPr>
            <a:r>
              <a:rPr lang="en" sz="1300">
                <a:solidFill>
                  <a:schemeClr val="dk2"/>
                </a:solidFill>
                <a:latin typeface="Fira Code"/>
                <a:ea typeface="Fira Code"/>
                <a:cs typeface="Fira Code"/>
                <a:sym typeface="Fira Code"/>
              </a:rPr>
              <a:t>Defining an Elite College (&gt;</a:t>
            </a:r>
            <a:r>
              <a:rPr lang="en" sz="1300">
                <a:solidFill>
                  <a:schemeClr val="dk2"/>
                </a:solidFill>
                <a:latin typeface="Fira Code"/>
                <a:ea typeface="Fira Code"/>
                <a:cs typeface="Fira Code"/>
                <a:sym typeface="Fira Code"/>
              </a:rPr>
              <a:t>30% acceptance rate &amp; </a:t>
            </a:r>
            <a:endParaRPr sz="1300">
              <a:solidFill>
                <a:schemeClr val="dk2"/>
              </a:solidFill>
              <a:latin typeface="Fira Code"/>
              <a:ea typeface="Fira Code"/>
              <a:cs typeface="Fira Code"/>
              <a:sym typeface="Fira Code"/>
            </a:endParaRPr>
          </a:p>
          <a:p>
            <a:pPr indent="0" lvl="0" marL="457200" rtl="0" algn="l">
              <a:lnSpc>
                <a:spcPct val="115000"/>
              </a:lnSpc>
              <a:spcBef>
                <a:spcPts val="0"/>
              </a:spcBef>
              <a:spcAft>
                <a:spcPts val="0"/>
              </a:spcAft>
              <a:buNone/>
            </a:pPr>
            <a:r>
              <a:rPr lang="en" sz="1300">
                <a:solidFill>
                  <a:schemeClr val="dk2"/>
                </a:solidFill>
                <a:latin typeface="Fira Code"/>
                <a:ea typeface="Fira Code"/>
                <a:cs typeface="Fira Code"/>
                <a:sym typeface="Fira Code"/>
              </a:rPr>
              <a:t>&lt;690 SAT score)</a:t>
            </a:r>
            <a:endParaRPr sz="1300">
              <a:solidFill>
                <a:schemeClr val="dk2"/>
              </a:solidFill>
              <a:latin typeface="Fira Code"/>
              <a:ea typeface="Fira Code"/>
              <a:cs typeface="Fira Code"/>
              <a:sym typeface="Fira Code"/>
            </a:endParaRPr>
          </a:p>
          <a:p>
            <a:pPr indent="-311150" lvl="0" marL="457200" rtl="0" algn="l">
              <a:spcBef>
                <a:spcPts val="0"/>
              </a:spcBef>
              <a:spcAft>
                <a:spcPts val="0"/>
              </a:spcAft>
              <a:buClr>
                <a:schemeClr val="dk2"/>
              </a:buClr>
              <a:buSzPts val="1300"/>
              <a:buFont typeface="Fira Code"/>
              <a:buChar char="●"/>
            </a:pPr>
            <a:r>
              <a:rPr lang="en">
                <a:solidFill>
                  <a:schemeClr val="dk2"/>
                </a:solidFill>
                <a:latin typeface="Fira Code"/>
                <a:ea typeface="Fira Code"/>
                <a:cs typeface="Fira Code"/>
                <a:sym typeface="Fira Code"/>
              </a:rPr>
              <a:t>Groupby State FIP Code to find number of elite colleges in each state</a:t>
            </a:r>
            <a:endParaRPr>
              <a:solidFill>
                <a:schemeClr val="dk2"/>
              </a:solidFill>
              <a:latin typeface="Fira Code"/>
              <a:ea typeface="Fira Code"/>
              <a:cs typeface="Fira Code"/>
              <a:sym typeface="Fira Code"/>
            </a:endParaRPr>
          </a:p>
          <a:p>
            <a:pPr indent="-311150" lvl="0" marL="457200" rtl="0" algn="l">
              <a:spcBef>
                <a:spcPts val="0"/>
              </a:spcBef>
              <a:spcAft>
                <a:spcPts val="0"/>
              </a:spcAft>
              <a:buClr>
                <a:schemeClr val="dk2"/>
              </a:buClr>
              <a:buSzPts val="1300"/>
              <a:buFont typeface="Fira Code"/>
              <a:buChar char="●"/>
            </a:pPr>
            <a:r>
              <a:rPr lang="en">
                <a:solidFill>
                  <a:schemeClr val="dk2"/>
                </a:solidFill>
                <a:latin typeface="Fira Code"/>
                <a:ea typeface="Fira Code"/>
                <a:cs typeface="Fira Code"/>
                <a:sym typeface="Fira Code"/>
              </a:rPr>
              <a:t>Merge with state GeoDataFrame</a:t>
            </a:r>
            <a:endParaRPr>
              <a:solidFill>
                <a:schemeClr val="dk2"/>
              </a:solidFill>
              <a:latin typeface="Fira Code"/>
              <a:ea typeface="Fira Code"/>
              <a:cs typeface="Fira Code"/>
              <a:sym typeface="Fira Code"/>
            </a:endParaRPr>
          </a:p>
          <a:p>
            <a:pPr indent="-317500" lvl="0" marL="457200" rtl="0" algn="l">
              <a:spcBef>
                <a:spcPts val="0"/>
              </a:spcBef>
              <a:spcAft>
                <a:spcPts val="0"/>
              </a:spcAft>
              <a:buClr>
                <a:schemeClr val="dk2"/>
              </a:buClr>
              <a:buSzPts val="1400"/>
              <a:buFont typeface="Fira Code"/>
              <a:buChar char="●"/>
            </a:pPr>
            <a:r>
              <a:rPr lang="en">
                <a:solidFill>
                  <a:schemeClr val="dk2"/>
                </a:solidFill>
                <a:latin typeface="Fira Code"/>
                <a:ea typeface="Fira Code"/>
                <a:cs typeface="Fira Code"/>
                <a:sym typeface="Fira Code"/>
              </a:rPr>
              <a:t>Change vmin to -1, so states with 0 elite schools still appear</a:t>
            </a:r>
            <a:endParaRPr>
              <a:solidFill>
                <a:schemeClr val="dk2"/>
              </a:solidFill>
              <a:latin typeface="Fira Code"/>
              <a:ea typeface="Fira Code"/>
              <a:cs typeface="Fira Code"/>
              <a:sym typeface="Fira Code"/>
            </a:endParaRPr>
          </a:p>
        </p:txBody>
      </p:sp>
      <p:pic>
        <p:nvPicPr>
          <p:cNvPr id="1472" name="Google Shape;1472;p69"/>
          <p:cNvPicPr preferRelativeResize="0"/>
          <p:nvPr/>
        </p:nvPicPr>
        <p:blipFill rotWithShape="1">
          <a:blip r:embed="rId3">
            <a:alphaModFix/>
          </a:blip>
          <a:srcRect b="12285" l="0" r="5446" t="10541"/>
          <a:stretch/>
        </p:blipFill>
        <p:spPr>
          <a:xfrm>
            <a:off x="407100" y="1545775"/>
            <a:ext cx="4246201" cy="2430550"/>
          </a:xfrm>
          <a:prstGeom prst="rect">
            <a:avLst/>
          </a:prstGeom>
          <a:noFill/>
          <a:ln>
            <a:noFill/>
          </a:ln>
        </p:spPr>
      </p:pic>
      <p:pic>
        <p:nvPicPr>
          <p:cNvPr id="1473" name="Google Shape;1473;p69"/>
          <p:cNvPicPr preferRelativeResize="0"/>
          <p:nvPr/>
        </p:nvPicPr>
        <p:blipFill>
          <a:blip r:embed="rId4">
            <a:alphaModFix/>
          </a:blip>
          <a:stretch>
            <a:fillRect/>
          </a:stretch>
        </p:blipFill>
        <p:spPr>
          <a:xfrm>
            <a:off x="4653300" y="1240975"/>
            <a:ext cx="375308" cy="33099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7" name="Shape 1477"/>
        <p:cNvGrpSpPr/>
        <p:nvPr/>
      </p:nvGrpSpPr>
      <p:grpSpPr>
        <a:xfrm>
          <a:off x="0" y="0"/>
          <a:ext cx="0" cy="0"/>
          <a:chOff x="0" y="0"/>
          <a:chExt cx="0" cy="0"/>
        </a:xfrm>
      </p:grpSpPr>
      <p:grpSp>
        <p:nvGrpSpPr>
          <p:cNvPr id="1478" name="Google Shape;1478;p70"/>
          <p:cNvGrpSpPr/>
          <p:nvPr/>
        </p:nvGrpSpPr>
        <p:grpSpPr>
          <a:xfrm>
            <a:off x="299286" y="189025"/>
            <a:ext cx="133205" cy="119344"/>
            <a:chOff x="222150" y="185025"/>
            <a:chExt cx="170100" cy="152400"/>
          </a:xfrm>
        </p:grpSpPr>
        <p:cxnSp>
          <p:nvCxnSpPr>
            <p:cNvPr id="1479" name="Google Shape;1479;p70"/>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480" name="Google Shape;1480;p70"/>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481" name="Google Shape;1481;p70"/>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482" name="Google Shape;1482;p70"/>
          <p:cNvGrpSpPr/>
          <p:nvPr/>
        </p:nvGrpSpPr>
        <p:grpSpPr>
          <a:xfrm>
            <a:off x="286625" y="3999999"/>
            <a:ext cx="145867" cy="958251"/>
            <a:chOff x="286625" y="3923799"/>
            <a:chExt cx="145867" cy="958251"/>
          </a:xfrm>
        </p:grpSpPr>
        <p:sp>
          <p:nvSpPr>
            <p:cNvPr id="1483" name="Google Shape;1483;p70"/>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4" name="Google Shape;1484;p70"/>
            <p:cNvGrpSpPr/>
            <p:nvPr/>
          </p:nvGrpSpPr>
          <p:grpSpPr>
            <a:xfrm>
              <a:off x="298112" y="4342643"/>
              <a:ext cx="110182" cy="126862"/>
              <a:chOff x="281100" y="2027800"/>
              <a:chExt cx="140700" cy="162000"/>
            </a:xfrm>
          </p:grpSpPr>
          <p:sp>
            <p:nvSpPr>
              <p:cNvPr id="1485" name="Google Shape;1485;p70"/>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 name="Google Shape;1486;p70"/>
              <p:cNvGrpSpPr/>
              <p:nvPr/>
            </p:nvGrpSpPr>
            <p:grpSpPr>
              <a:xfrm>
                <a:off x="308875" y="2088450"/>
                <a:ext cx="85200" cy="40700"/>
                <a:chOff x="308875" y="2087000"/>
                <a:chExt cx="85200" cy="40700"/>
              </a:xfrm>
            </p:grpSpPr>
            <p:cxnSp>
              <p:nvCxnSpPr>
                <p:cNvPr id="1487" name="Google Shape;1487;p70"/>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488" name="Google Shape;1488;p70"/>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489" name="Google Shape;1489;p70"/>
            <p:cNvGrpSpPr/>
            <p:nvPr/>
          </p:nvGrpSpPr>
          <p:grpSpPr>
            <a:xfrm>
              <a:off x="286625" y="3923799"/>
              <a:ext cx="133200" cy="133200"/>
              <a:chOff x="286625" y="3648899"/>
              <a:chExt cx="133200" cy="133200"/>
            </a:xfrm>
          </p:grpSpPr>
          <p:sp>
            <p:nvSpPr>
              <p:cNvPr id="1490" name="Google Shape;1490;p70"/>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0"/>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92" name="Google Shape;1492;p70">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70">
            <a:hlinkClick action="ppaction://hlinksldjump" r:id="rId4"/>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0"/>
          <p:cNvSpPr txBox="1"/>
          <p:nvPr>
            <p:ph type="title"/>
          </p:nvPr>
        </p:nvSpPr>
        <p:spPr>
          <a:xfrm>
            <a:off x="1796250" y="1926650"/>
            <a:ext cx="5551500" cy="130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800">
                <a:solidFill>
                  <a:schemeClr val="accent4"/>
                </a:solidFill>
              </a:rPr>
              <a:t>04 FIND COMPARABLE UNIVERSITIES</a:t>
            </a:r>
            <a:endParaRPr sz="6800">
              <a:solidFill>
                <a:schemeClr val="accent4"/>
              </a:solidFill>
            </a:endParaRPr>
          </a:p>
        </p:txBody>
      </p:sp>
      <p:cxnSp>
        <p:nvCxnSpPr>
          <p:cNvPr id="1495" name="Google Shape;1495;p70">
            <a:hlinkClick action="ppaction://hlinkshowjump?jump=nextslide"/>
          </p:cNvPr>
          <p:cNvCxnSpPr/>
          <p:nvPr/>
        </p:nvCxnSpPr>
        <p:spPr>
          <a:xfrm>
            <a:off x="7314663" y="3889713"/>
            <a:ext cx="740100" cy="0"/>
          </a:xfrm>
          <a:prstGeom prst="straightConnector1">
            <a:avLst/>
          </a:prstGeom>
          <a:noFill/>
          <a:ln cap="flat" cmpd="sng" w="9525">
            <a:solidFill>
              <a:schemeClr val="dk2"/>
            </a:solidFill>
            <a:prstDash val="solid"/>
            <a:round/>
            <a:headEnd len="med" w="med" type="none"/>
            <a:tailEnd len="med" w="med" type="stealth"/>
          </a:ln>
        </p:spPr>
      </p:cxnSp>
      <p:cxnSp>
        <p:nvCxnSpPr>
          <p:cNvPr id="1496" name="Google Shape;1496;p70">
            <a:hlinkClick action="ppaction://hlinkshowjump?jump=nextslide"/>
          </p:cNvPr>
          <p:cNvCxnSpPr/>
          <p:nvPr/>
        </p:nvCxnSpPr>
        <p:spPr>
          <a:xfrm>
            <a:off x="1089213" y="1266463"/>
            <a:ext cx="740100" cy="0"/>
          </a:xfrm>
          <a:prstGeom prst="straightConnector1">
            <a:avLst/>
          </a:prstGeom>
          <a:noFill/>
          <a:ln cap="flat" cmpd="sng" w="9525">
            <a:solidFill>
              <a:schemeClr val="dk2"/>
            </a:solidFill>
            <a:prstDash val="solid"/>
            <a:round/>
            <a:headEnd len="med" w="med" type="none"/>
            <a:tailEnd len="med" w="med" type="stealth"/>
          </a:ln>
        </p:spPr>
      </p:cxnSp>
      <p:sp>
        <p:nvSpPr>
          <p:cNvPr id="1497" name="Google Shape;1497;p70">
            <a:hlinkClick action="ppaction://hlinksldjump" r:id="rId5"/>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70">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70">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3" name="Shape 1503"/>
        <p:cNvGrpSpPr/>
        <p:nvPr/>
      </p:nvGrpSpPr>
      <p:grpSpPr>
        <a:xfrm>
          <a:off x="0" y="0"/>
          <a:ext cx="0" cy="0"/>
          <a:chOff x="0" y="0"/>
          <a:chExt cx="0" cy="0"/>
        </a:xfrm>
      </p:grpSpPr>
      <p:grpSp>
        <p:nvGrpSpPr>
          <p:cNvPr id="1504" name="Google Shape;1504;p71"/>
          <p:cNvGrpSpPr/>
          <p:nvPr/>
        </p:nvGrpSpPr>
        <p:grpSpPr>
          <a:xfrm>
            <a:off x="2816208" y="1652063"/>
            <a:ext cx="737100" cy="737100"/>
            <a:chOff x="991075" y="1881675"/>
            <a:chExt cx="737100" cy="737100"/>
          </a:xfrm>
        </p:grpSpPr>
        <p:sp>
          <p:nvSpPr>
            <p:cNvPr id="1505" name="Google Shape;1505;p71"/>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1"/>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71"/>
          <p:cNvGrpSpPr/>
          <p:nvPr/>
        </p:nvGrpSpPr>
        <p:grpSpPr>
          <a:xfrm>
            <a:off x="4953008" y="1652063"/>
            <a:ext cx="737100" cy="737100"/>
            <a:chOff x="991075" y="1881675"/>
            <a:chExt cx="737100" cy="737100"/>
          </a:xfrm>
        </p:grpSpPr>
        <p:sp>
          <p:nvSpPr>
            <p:cNvPr id="1508" name="Google Shape;1508;p71"/>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1"/>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0" name="Google Shape;1510;p71"/>
          <p:cNvSpPr txBox="1"/>
          <p:nvPr>
            <p:ph type="title"/>
          </p:nvPr>
        </p:nvSpPr>
        <p:spPr>
          <a:xfrm>
            <a:off x="356900" y="484650"/>
            <a:ext cx="9207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COMPARABLE UNIVERSITIES USING DISTANCE METRICS</a:t>
            </a:r>
            <a:endParaRPr>
              <a:latin typeface="Oswald"/>
              <a:ea typeface="Oswald"/>
              <a:cs typeface="Oswald"/>
              <a:sym typeface="Oswald"/>
            </a:endParaRPr>
          </a:p>
        </p:txBody>
      </p:sp>
      <p:sp>
        <p:nvSpPr>
          <p:cNvPr id="1511" name="Google Shape;1511;p71"/>
          <p:cNvSpPr txBox="1"/>
          <p:nvPr/>
        </p:nvSpPr>
        <p:spPr>
          <a:xfrm>
            <a:off x="881950" y="2596538"/>
            <a:ext cx="1845000" cy="46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Oswald"/>
                <a:ea typeface="Oswald"/>
                <a:cs typeface="Oswald"/>
                <a:sym typeface="Oswald"/>
              </a:rPr>
              <a:t>SELECT DATA</a:t>
            </a:r>
            <a:endParaRPr b="1" sz="2000">
              <a:solidFill>
                <a:schemeClr val="dk2"/>
              </a:solidFill>
              <a:latin typeface="Oswald"/>
              <a:ea typeface="Oswald"/>
              <a:cs typeface="Oswald"/>
              <a:sym typeface="Oswald"/>
            </a:endParaRPr>
          </a:p>
        </p:txBody>
      </p:sp>
      <p:sp>
        <p:nvSpPr>
          <p:cNvPr id="1512" name="Google Shape;1512;p71"/>
          <p:cNvSpPr txBox="1"/>
          <p:nvPr/>
        </p:nvSpPr>
        <p:spPr>
          <a:xfrm>
            <a:off x="881950" y="3092750"/>
            <a:ext cx="1976700" cy="13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Fira Code"/>
                <a:ea typeface="Fira Code"/>
                <a:cs typeface="Fira Code"/>
                <a:sym typeface="Fira Code"/>
              </a:rPr>
              <a:t>Choose colleges w/ complete data: SAT score, Completion Rate, Tuition, Location</a:t>
            </a:r>
            <a:endParaRPr>
              <a:solidFill>
                <a:schemeClr val="dk2"/>
              </a:solidFill>
              <a:latin typeface="Fira Code"/>
              <a:ea typeface="Fira Code"/>
              <a:cs typeface="Fira Code"/>
              <a:sym typeface="Fira Code"/>
            </a:endParaRPr>
          </a:p>
        </p:txBody>
      </p:sp>
      <p:sp>
        <p:nvSpPr>
          <p:cNvPr id="1513" name="Google Shape;1513;p71"/>
          <p:cNvSpPr txBox="1"/>
          <p:nvPr/>
        </p:nvSpPr>
        <p:spPr>
          <a:xfrm>
            <a:off x="2507900" y="2596550"/>
            <a:ext cx="2492700" cy="46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Oswald"/>
                <a:ea typeface="Oswald"/>
                <a:cs typeface="Oswald"/>
                <a:sym typeface="Oswald"/>
              </a:rPr>
              <a:t>SCALE VARIABLES</a:t>
            </a:r>
            <a:endParaRPr b="1" sz="2000">
              <a:solidFill>
                <a:schemeClr val="dk2"/>
              </a:solidFill>
              <a:latin typeface="Oswald"/>
              <a:ea typeface="Oswald"/>
              <a:cs typeface="Oswald"/>
              <a:sym typeface="Oswald"/>
            </a:endParaRPr>
          </a:p>
        </p:txBody>
      </p:sp>
      <p:sp>
        <p:nvSpPr>
          <p:cNvPr id="1514" name="Google Shape;1514;p71"/>
          <p:cNvSpPr txBox="1"/>
          <p:nvPr/>
        </p:nvSpPr>
        <p:spPr>
          <a:xfrm>
            <a:off x="4876850" y="2672738"/>
            <a:ext cx="1845000" cy="46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Oswald"/>
                <a:ea typeface="Oswald"/>
                <a:cs typeface="Oswald"/>
                <a:sym typeface="Oswald"/>
              </a:rPr>
              <a:t>PAIRWISE</a:t>
            </a:r>
            <a:endParaRPr b="1" sz="2000">
              <a:solidFill>
                <a:schemeClr val="dk2"/>
              </a:solidFill>
              <a:latin typeface="Oswald"/>
              <a:ea typeface="Oswald"/>
              <a:cs typeface="Oswald"/>
              <a:sym typeface="Oswald"/>
            </a:endParaRPr>
          </a:p>
          <a:p>
            <a:pPr indent="0" lvl="0" marL="0" rtl="0" algn="l">
              <a:spcBef>
                <a:spcPts val="0"/>
              </a:spcBef>
              <a:spcAft>
                <a:spcPts val="0"/>
              </a:spcAft>
              <a:buNone/>
            </a:pPr>
            <a:r>
              <a:rPr b="1" lang="en" sz="2000">
                <a:solidFill>
                  <a:schemeClr val="dk2"/>
                </a:solidFill>
                <a:latin typeface="Oswald"/>
                <a:ea typeface="Oswald"/>
                <a:cs typeface="Oswald"/>
                <a:sym typeface="Oswald"/>
              </a:rPr>
              <a:t>DISTANCES</a:t>
            </a:r>
            <a:endParaRPr b="1" sz="2000">
              <a:solidFill>
                <a:schemeClr val="dk2"/>
              </a:solidFill>
              <a:latin typeface="Oswald"/>
              <a:ea typeface="Oswald"/>
              <a:cs typeface="Oswald"/>
              <a:sym typeface="Oswald"/>
            </a:endParaRPr>
          </a:p>
        </p:txBody>
      </p:sp>
      <p:grpSp>
        <p:nvGrpSpPr>
          <p:cNvPr id="1515" name="Google Shape;1515;p71"/>
          <p:cNvGrpSpPr/>
          <p:nvPr/>
        </p:nvGrpSpPr>
        <p:grpSpPr>
          <a:xfrm>
            <a:off x="299286" y="189025"/>
            <a:ext cx="133205" cy="119344"/>
            <a:chOff x="222150" y="185025"/>
            <a:chExt cx="170100" cy="152400"/>
          </a:xfrm>
        </p:grpSpPr>
        <p:cxnSp>
          <p:nvCxnSpPr>
            <p:cNvPr id="1516" name="Google Shape;1516;p71"/>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517" name="Google Shape;1517;p71"/>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518" name="Google Shape;1518;p71"/>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519" name="Google Shape;1519;p71"/>
          <p:cNvGrpSpPr/>
          <p:nvPr/>
        </p:nvGrpSpPr>
        <p:grpSpPr>
          <a:xfrm>
            <a:off x="286625" y="3999999"/>
            <a:ext cx="145867" cy="958251"/>
            <a:chOff x="286625" y="3923799"/>
            <a:chExt cx="145867" cy="958251"/>
          </a:xfrm>
        </p:grpSpPr>
        <p:sp>
          <p:nvSpPr>
            <p:cNvPr id="1520" name="Google Shape;1520;p71"/>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1" name="Google Shape;1521;p71"/>
            <p:cNvGrpSpPr/>
            <p:nvPr/>
          </p:nvGrpSpPr>
          <p:grpSpPr>
            <a:xfrm>
              <a:off x="298112" y="4342643"/>
              <a:ext cx="110182" cy="126862"/>
              <a:chOff x="281100" y="2027800"/>
              <a:chExt cx="140700" cy="162000"/>
            </a:xfrm>
          </p:grpSpPr>
          <p:sp>
            <p:nvSpPr>
              <p:cNvPr id="1522" name="Google Shape;1522;p71"/>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3" name="Google Shape;1523;p71"/>
              <p:cNvGrpSpPr/>
              <p:nvPr/>
            </p:nvGrpSpPr>
            <p:grpSpPr>
              <a:xfrm>
                <a:off x="308875" y="2088450"/>
                <a:ext cx="85200" cy="40700"/>
                <a:chOff x="308875" y="2087000"/>
                <a:chExt cx="85200" cy="40700"/>
              </a:xfrm>
            </p:grpSpPr>
            <p:cxnSp>
              <p:nvCxnSpPr>
                <p:cNvPr id="1524" name="Google Shape;1524;p71"/>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525" name="Google Shape;1525;p71"/>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526" name="Google Shape;1526;p71"/>
            <p:cNvGrpSpPr/>
            <p:nvPr/>
          </p:nvGrpSpPr>
          <p:grpSpPr>
            <a:xfrm>
              <a:off x="286625" y="3923799"/>
              <a:ext cx="133200" cy="133200"/>
              <a:chOff x="286625" y="3648899"/>
              <a:chExt cx="133200" cy="133200"/>
            </a:xfrm>
          </p:grpSpPr>
          <p:sp>
            <p:nvSpPr>
              <p:cNvPr id="1527" name="Google Shape;1527;p71"/>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71"/>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529" name="Google Shape;1529;p71"/>
          <p:cNvCxnSpPr/>
          <p:nvPr/>
        </p:nvCxnSpPr>
        <p:spPr>
          <a:xfrm>
            <a:off x="1885663" y="2020613"/>
            <a:ext cx="740100" cy="0"/>
          </a:xfrm>
          <a:prstGeom prst="straightConnector1">
            <a:avLst/>
          </a:prstGeom>
          <a:noFill/>
          <a:ln cap="flat" cmpd="sng" w="9525">
            <a:solidFill>
              <a:schemeClr val="dk2"/>
            </a:solidFill>
            <a:prstDash val="solid"/>
            <a:round/>
            <a:headEnd len="med" w="med" type="none"/>
            <a:tailEnd len="med" w="med" type="stealth"/>
          </a:ln>
        </p:spPr>
      </p:cxnSp>
      <p:grpSp>
        <p:nvGrpSpPr>
          <p:cNvPr id="1530" name="Google Shape;1530;p71"/>
          <p:cNvGrpSpPr/>
          <p:nvPr/>
        </p:nvGrpSpPr>
        <p:grpSpPr>
          <a:xfrm>
            <a:off x="5118698" y="1842292"/>
            <a:ext cx="405719" cy="356642"/>
            <a:chOff x="4798486" y="3178164"/>
            <a:chExt cx="405719" cy="356642"/>
          </a:xfrm>
        </p:grpSpPr>
        <p:sp>
          <p:nvSpPr>
            <p:cNvPr id="1531" name="Google Shape;1531;p71"/>
            <p:cNvSpPr/>
            <p:nvPr/>
          </p:nvSpPr>
          <p:spPr>
            <a:xfrm>
              <a:off x="5063650" y="3263654"/>
              <a:ext cx="140553" cy="271152"/>
            </a:xfrm>
            <a:custGeom>
              <a:rect b="b" l="l" r="r" t="t"/>
              <a:pathLst>
                <a:path extrusionOk="0" h="9480" w="4914">
                  <a:moveTo>
                    <a:pt x="0" y="1"/>
                  </a:moveTo>
                  <a:lnTo>
                    <a:pt x="487" y="9479"/>
                  </a:lnTo>
                  <a:lnTo>
                    <a:pt x="4913" y="9479"/>
                  </a:lnTo>
                  <a:lnTo>
                    <a:pt x="4913" y="580"/>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1"/>
            <p:cNvSpPr/>
            <p:nvPr/>
          </p:nvSpPr>
          <p:spPr>
            <a:xfrm>
              <a:off x="4986083" y="3263654"/>
              <a:ext cx="91499" cy="271152"/>
            </a:xfrm>
            <a:custGeom>
              <a:rect b="b" l="l" r="r" t="t"/>
              <a:pathLst>
                <a:path extrusionOk="0" h="9480" w="3199">
                  <a:moveTo>
                    <a:pt x="1" y="1"/>
                  </a:moveTo>
                  <a:lnTo>
                    <a:pt x="580" y="9479"/>
                  </a:lnTo>
                  <a:lnTo>
                    <a:pt x="3199" y="9479"/>
                  </a:lnTo>
                  <a:lnTo>
                    <a:pt x="3199" y="580"/>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71"/>
            <p:cNvSpPr/>
            <p:nvPr/>
          </p:nvSpPr>
          <p:spPr>
            <a:xfrm>
              <a:off x="4798486" y="3263654"/>
              <a:ext cx="204193" cy="271152"/>
            </a:xfrm>
            <a:custGeom>
              <a:rect b="b" l="l" r="r" t="t"/>
              <a:pathLst>
                <a:path extrusionOk="0" h="9480" w="7139">
                  <a:moveTo>
                    <a:pt x="7139" y="1"/>
                  </a:moveTo>
                  <a:lnTo>
                    <a:pt x="1" y="580"/>
                  </a:lnTo>
                  <a:lnTo>
                    <a:pt x="1" y="9479"/>
                  </a:lnTo>
                  <a:lnTo>
                    <a:pt x="7139" y="9479"/>
                  </a:lnTo>
                  <a:lnTo>
                    <a:pt x="71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71"/>
            <p:cNvSpPr/>
            <p:nvPr/>
          </p:nvSpPr>
          <p:spPr>
            <a:xfrm>
              <a:off x="4986083" y="3178164"/>
              <a:ext cx="218123" cy="102111"/>
            </a:xfrm>
            <a:custGeom>
              <a:rect b="b" l="l" r="r" t="t"/>
              <a:pathLst>
                <a:path extrusionOk="0" h="3570" w="7626">
                  <a:moveTo>
                    <a:pt x="580" y="0"/>
                  </a:moveTo>
                  <a:lnTo>
                    <a:pt x="1" y="1831"/>
                  </a:lnTo>
                  <a:lnTo>
                    <a:pt x="580" y="3569"/>
                  </a:lnTo>
                  <a:lnTo>
                    <a:pt x="7625" y="3569"/>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71"/>
            <p:cNvSpPr/>
            <p:nvPr/>
          </p:nvSpPr>
          <p:spPr>
            <a:xfrm>
              <a:off x="4798486" y="3178164"/>
              <a:ext cx="204193" cy="102111"/>
            </a:xfrm>
            <a:custGeom>
              <a:rect b="b" l="l" r="r" t="t"/>
              <a:pathLst>
                <a:path extrusionOk="0" h="3570" w="7139">
                  <a:moveTo>
                    <a:pt x="1" y="0"/>
                  </a:moveTo>
                  <a:lnTo>
                    <a:pt x="1" y="3569"/>
                  </a:lnTo>
                  <a:lnTo>
                    <a:pt x="7139" y="3569"/>
                  </a:lnTo>
                  <a:lnTo>
                    <a:pt x="71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71"/>
            <p:cNvSpPr/>
            <p:nvPr/>
          </p:nvSpPr>
          <p:spPr>
            <a:xfrm>
              <a:off x="4836955" y="3217262"/>
              <a:ext cx="25199" cy="24570"/>
            </a:xfrm>
            <a:custGeom>
              <a:rect b="b" l="l" r="r" t="t"/>
              <a:pathLst>
                <a:path extrusionOk="0" h="859" w="881">
                  <a:moveTo>
                    <a:pt x="0" y="1"/>
                  </a:moveTo>
                  <a:lnTo>
                    <a:pt x="0" y="858"/>
                  </a:lnTo>
                  <a:lnTo>
                    <a:pt x="881" y="858"/>
                  </a:lnTo>
                  <a:lnTo>
                    <a:pt x="8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1"/>
            <p:cNvSpPr/>
            <p:nvPr/>
          </p:nvSpPr>
          <p:spPr>
            <a:xfrm>
              <a:off x="4886664" y="3217262"/>
              <a:ext cx="25199" cy="24570"/>
            </a:xfrm>
            <a:custGeom>
              <a:rect b="b" l="l" r="r" t="t"/>
              <a:pathLst>
                <a:path extrusionOk="0" h="859" w="881">
                  <a:moveTo>
                    <a:pt x="0" y="1"/>
                  </a:moveTo>
                  <a:lnTo>
                    <a:pt x="0" y="858"/>
                  </a:lnTo>
                  <a:lnTo>
                    <a:pt x="881" y="858"/>
                  </a:lnTo>
                  <a:lnTo>
                    <a:pt x="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1"/>
            <p:cNvSpPr/>
            <p:nvPr/>
          </p:nvSpPr>
          <p:spPr>
            <a:xfrm>
              <a:off x="4939033" y="3217262"/>
              <a:ext cx="25199" cy="24570"/>
            </a:xfrm>
            <a:custGeom>
              <a:rect b="b" l="l" r="r" t="t"/>
              <a:pathLst>
                <a:path extrusionOk="0" h="859" w="881">
                  <a:moveTo>
                    <a:pt x="0" y="1"/>
                  </a:moveTo>
                  <a:lnTo>
                    <a:pt x="0" y="858"/>
                  </a:lnTo>
                  <a:lnTo>
                    <a:pt x="881" y="858"/>
                  </a:lnTo>
                  <a:lnTo>
                    <a:pt x="8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71"/>
            <p:cNvSpPr/>
            <p:nvPr/>
          </p:nvSpPr>
          <p:spPr>
            <a:xfrm>
              <a:off x="5013912" y="3421421"/>
              <a:ext cx="27887" cy="21910"/>
            </a:xfrm>
            <a:custGeom>
              <a:rect b="b" l="l" r="r" t="t"/>
              <a:pathLst>
                <a:path extrusionOk="0" h="766" w="975">
                  <a:moveTo>
                    <a:pt x="1" y="0"/>
                  </a:moveTo>
                  <a:lnTo>
                    <a:pt x="1" y="765"/>
                  </a:lnTo>
                  <a:lnTo>
                    <a:pt x="974" y="765"/>
                  </a:lnTo>
                  <a:lnTo>
                    <a:pt x="9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71"/>
            <p:cNvSpPr/>
            <p:nvPr/>
          </p:nvSpPr>
          <p:spPr>
            <a:xfrm>
              <a:off x="4836955" y="3421421"/>
              <a:ext cx="151822" cy="21910"/>
            </a:xfrm>
            <a:custGeom>
              <a:rect b="b" l="l" r="r" t="t"/>
              <a:pathLst>
                <a:path extrusionOk="0" h="766" w="5308">
                  <a:moveTo>
                    <a:pt x="0" y="0"/>
                  </a:moveTo>
                  <a:lnTo>
                    <a:pt x="0" y="765"/>
                  </a:lnTo>
                  <a:lnTo>
                    <a:pt x="5307" y="765"/>
                  </a:lnTo>
                  <a:lnTo>
                    <a:pt x="53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1"/>
            <p:cNvSpPr/>
            <p:nvPr/>
          </p:nvSpPr>
          <p:spPr>
            <a:xfrm>
              <a:off x="5013912" y="3319341"/>
              <a:ext cx="27887" cy="24541"/>
            </a:xfrm>
            <a:custGeom>
              <a:rect b="b" l="l" r="r" t="t"/>
              <a:pathLst>
                <a:path extrusionOk="0" h="858" w="975">
                  <a:moveTo>
                    <a:pt x="1" y="1"/>
                  </a:moveTo>
                  <a:lnTo>
                    <a:pt x="1" y="858"/>
                  </a:lnTo>
                  <a:lnTo>
                    <a:pt x="974" y="858"/>
                  </a:lnTo>
                  <a:lnTo>
                    <a:pt x="9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1"/>
            <p:cNvSpPr/>
            <p:nvPr/>
          </p:nvSpPr>
          <p:spPr>
            <a:xfrm>
              <a:off x="4836955" y="3319341"/>
              <a:ext cx="151822" cy="24541"/>
            </a:xfrm>
            <a:custGeom>
              <a:rect b="b" l="l" r="r" t="t"/>
              <a:pathLst>
                <a:path extrusionOk="0" h="858" w="5308">
                  <a:moveTo>
                    <a:pt x="0" y="1"/>
                  </a:moveTo>
                  <a:lnTo>
                    <a:pt x="0" y="858"/>
                  </a:lnTo>
                  <a:lnTo>
                    <a:pt x="5307" y="858"/>
                  </a:lnTo>
                  <a:lnTo>
                    <a:pt x="53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71"/>
            <p:cNvSpPr/>
            <p:nvPr/>
          </p:nvSpPr>
          <p:spPr>
            <a:xfrm>
              <a:off x="4836955" y="3371711"/>
              <a:ext cx="25199" cy="21910"/>
            </a:xfrm>
            <a:custGeom>
              <a:rect b="b" l="l" r="r" t="t"/>
              <a:pathLst>
                <a:path extrusionOk="0" h="766" w="881">
                  <a:moveTo>
                    <a:pt x="0" y="0"/>
                  </a:moveTo>
                  <a:lnTo>
                    <a:pt x="0" y="765"/>
                  </a:lnTo>
                  <a:lnTo>
                    <a:pt x="881" y="765"/>
                  </a:lnTo>
                  <a:lnTo>
                    <a:pt x="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71"/>
            <p:cNvSpPr/>
            <p:nvPr/>
          </p:nvSpPr>
          <p:spPr>
            <a:xfrm>
              <a:off x="4836955" y="3471130"/>
              <a:ext cx="25199" cy="24570"/>
            </a:xfrm>
            <a:custGeom>
              <a:rect b="b" l="l" r="r" t="t"/>
              <a:pathLst>
                <a:path extrusionOk="0" h="859" w="881">
                  <a:moveTo>
                    <a:pt x="0" y="1"/>
                  </a:moveTo>
                  <a:lnTo>
                    <a:pt x="0" y="858"/>
                  </a:lnTo>
                  <a:lnTo>
                    <a:pt x="881" y="858"/>
                  </a:lnTo>
                  <a:lnTo>
                    <a:pt x="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1"/>
            <p:cNvSpPr/>
            <p:nvPr/>
          </p:nvSpPr>
          <p:spPr>
            <a:xfrm>
              <a:off x="5115990" y="3371711"/>
              <a:ext cx="49768" cy="21910"/>
            </a:xfrm>
            <a:custGeom>
              <a:rect b="b" l="l" r="r" t="t"/>
              <a:pathLst>
                <a:path extrusionOk="0" h="766" w="1740">
                  <a:moveTo>
                    <a:pt x="1" y="0"/>
                  </a:moveTo>
                  <a:lnTo>
                    <a:pt x="1" y="765"/>
                  </a:lnTo>
                  <a:lnTo>
                    <a:pt x="1739" y="765"/>
                  </a:lnTo>
                  <a:lnTo>
                    <a:pt x="17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1"/>
            <p:cNvSpPr/>
            <p:nvPr/>
          </p:nvSpPr>
          <p:spPr>
            <a:xfrm>
              <a:off x="5115990" y="3421421"/>
              <a:ext cx="49768" cy="21910"/>
            </a:xfrm>
            <a:custGeom>
              <a:rect b="b" l="l" r="r" t="t"/>
              <a:pathLst>
                <a:path extrusionOk="0" h="766" w="1740">
                  <a:moveTo>
                    <a:pt x="1" y="0"/>
                  </a:moveTo>
                  <a:lnTo>
                    <a:pt x="1" y="765"/>
                  </a:lnTo>
                  <a:lnTo>
                    <a:pt x="1739" y="765"/>
                  </a:lnTo>
                  <a:lnTo>
                    <a:pt x="17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71"/>
            <p:cNvSpPr/>
            <p:nvPr/>
          </p:nvSpPr>
          <p:spPr>
            <a:xfrm>
              <a:off x="5115990" y="3319341"/>
              <a:ext cx="49768" cy="24541"/>
            </a:xfrm>
            <a:custGeom>
              <a:rect b="b" l="l" r="r" t="t"/>
              <a:pathLst>
                <a:path extrusionOk="0" h="858" w="1740">
                  <a:moveTo>
                    <a:pt x="1" y="1"/>
                  </a:moveTo>
                  <a:lnTo>
                    <a:pt x="1" y="858"/>
                  </a:lnTo>
                  <a:lnTo>
                    <a:pt x="1739" y="858"/>
                  </a:lnTo>
                  <a:lnTo>
                    <a:pt x="1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71"/>
            <p:cNvSpPr/>
            <p:nvPr/>
          </p:nvSpPr>
          <p:spPr>
            <a:xfrm>
              <a:off x="5115990" y="3471130"/>
              <a:ext cx="49768" cy="24570"/>
            </a:xfrm>
            <a:custGeom>
              <a:rect b="b" l="l" r="r" t="t"/>
              <a:pathLst>
                <a:path extrusionOk="0" h="859" w="1740">
                  <a:moveTo>
                    <a:pt x="1" y="1"/>
                  </a:moveTo>
                  <a:lnTo>
                    <a:pt x="1" y="858"/>
                  </a:lnTo>
                  <a:lnTo>
                    <a:pt x="1739" y="858"/>
                  </a:lnTo>
                  <a:lnTo>
                    <a:pt x="1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1"/>
            <p:cNvSpPr/>
            <p:nvPr/>
          </p:nvSpPr>
          <p:spPr>
            <a:xfrm>
              <a:off x="4994692" y="3371711"/>
              <a:ext cx="47108" cy="21910"/>
            </a:xfrm>
            <a:custGeom>
              <a:rect b="b" l="l" r="r" t="t"/>
              <a:pathLst>
                <a:path extrusionOk="0" h="766" w="1647">
                  <a:moveTo>
                    <a:pt x="279" y="0"/>
                  </a:moveTo>
                  <a:lnTo>
                    <a:pt x="1" y="394"/>
                  </a:lnTo>
                  <a:lnTo>
                    <a:pt x="279" y="765"/>
                  </a:lnTo>
                  <a:lnTo>
                    <a:pt x="1646" y="765"/>
                  </a:lnTo>
                  <a:lnTo>
                    <a:pt x="16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71"/>
            <p:cNvSpPr/>
            <p:nvPr/>
          </p:nvSpPr>
          <p:spPr>
            <a:xfrm>
              <a:off x="4994692" y="3471130"/>
              <a:ext cx="47108" cy="24570"/>
            </a:xfrm>
            <a:custGeom>
              <a:rect b="b" l="l" r="r" t="t"/>
              <a:pathLst>
                <a:path extrusionOk="0" h="859" w="1647">
                  <a:moveTo>
                    <a:pt x="279" y="1"/>
                  </a:moveTo>
                  <a:lnTo>
                    <a:pt x="1" y="395"/>
                  </a:lnTo>
                  <a:lnTo>
                    <a:pt x="279" y="858"/>
                  </a:lnTo>
                  <a:lnTo>
                    <a:pt x="1646" y="858"/>
                  </a:lnTo>
                  <a:lnTo>
                    <a:pt x="16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71"/>
            <p:cNvSpPr/>
            <p:nvPr/>
          </p:nvSpPr>
          <p:spPr>
            <a:xfrm>
              <a:off x="4889295" y="3371711"/>
              <a:ext cx="113380" cy="21910"/>
            </a:xfrm>
            <a:custGeom>
              <a:rect b="b" l="l" r="r" t="t"/>
              <a:pathLst>
                <a:path extrusionOk="0" h="766" w="3964">
                  <a:moveTo>
                    <a:pt x="1" y="0"/>
                  </a:moveTo>
                  <a:lnTo>
                    <a:pt x="1" y="765"/>
                  </a:lnTo>
                  <a:lnTo>
                    <a:pt x="3964" y="765"/>
                  </a:lnTo>
                  <a:lnTo>
                    <a:pt x="39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1"/>
            <p:cNvSpPr/>
            <p:nvPr/>
          </p:nvSpPr>
          <p:spPr>
            <a:xfrm>
              <a:off x="4889295" y="3471130"/>
              <a:ext cx="113380" cy="24570"/>
            </a:xfrm>
            <a:custGeom>
              <a:rect b="b" l="l" r="r" t="t"/>
              <a:pathLst>
                <a:path extrusionOk="0" h="859" w="3964">
                  <a:moveTo>
                    <a:pt x="1" y="1"/>
                  </a:moveTo>
                  <a:lnTo>
                    <a:pt x="1" y="858"/>
                  </a:lnTo>
                  <a:lnTo>
                    <a:pt x="3964" y="858"/>
                  </a:lnTo>
                  <a:lnTo>
                    <a:pt x="39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71"/>
          <p:cNvGrpSpPr/>
          <p:nvPr/>
        </p:nvGrpSpPr>
        <p:grpSpPr>
          <a:xfrm>
            <a:off x="958146" y="1652063"/>
            <a:ext cx="737100" cy="737100"/>
            <a:chOff x="991075" y="1881675"/>
            <a:chExt cx="737100" cy="737100"/>
          </a:xfrm>
        </p:grpSpPr>
        <p:sp>
          <p:nvSpPr>
            <p:cNvPr id="1554" name="Google Shape;1554;p71"/>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1"/>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71"/>
          <p:cNvGrpSpPr/>
          <p:nvPr/>
        </p:nvGrpSpPr>
        <p:grpSpPr>
          <a:xfrm>
            <a:off x="1124117" y="1842290"/>
            <a:ext cx="409037" cy="356645"/>
            <a:chOff x="8245271" y="3178164"/>
            <a:chExt cx="409037" cy="356645"/>
          </a:xfrm>
        </p:grpSpPr>
        <p:sp>
          <p:nvSpPr>
            <p:cNvPr id="1557" name="Google Shape;1557;p71"/>
            <p:cNvSpPr/>
            <p:nvPr/>
          </p:nvSpPr>
          <p:spPr>
            <a:xfrm>
              <a:off x="8432868" y="3203333"/>
              <a:ext cx="221441" cy="331474"/>
            </a:xfrm>
            <a:custGeom>
              <a:rect b="b" l="l" r="r" t="t"/>
              <a:pathLst>
                <a:path extrusionOk="0" h="11589" w="7742">
                  <a:moveTo>
                    <a:pt x="580" y="1"/>
                  </a:moveTo>
                  <a:lnTo>
                    <a:pt x="1" y="5795"/>
                  </a:lnTo>
                  <a:lnTo>
                    <a:pt x="580" y="11588"/>
                  </a:lnTo>
                  <a:lnTo>
                    <a:pt x="7741" y="11588"/>
                  </a:lnTo>
                  <a:lnTo>
                    <a:pt x="774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1"/>
            <p:cNvSpPr/>
            <p:nvPr/>
          </p:nvSpPr>
          <p:spPr>
            <a:xfrm>
              <a:off x="8245271" y="3178164"/>
              <a:ext cx="204193" cy="356645"/>
            </a:xfrm>
            <a:custGeom>
              <a:rect b="b" l="l" r="r" t="t"/>
              <a:pathLst>
                <a:path extrusionOk="0" h="12469" w="7139">
                  <a:moveTo>
                    <a:pt x="1" y="0"/>
                  </a:moveTo>
                  <a:lnTo>
                    <a:pt x="1" y="12468"/>
                  </a:lnTo>
                  <a:lnTo>
                    <a:pt x="7139" y="12468"/>
                  </a:lnTo>
                  <a:lnTo>
                    <a:pt x="7139" y="881"/>
                  </a:lnTo>
                  <a:lnTo>
                    <a:pt x="5702" y="881"/>
                  </a:lnTo>
                  <a:lnTo>
                    <a:pt x="512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71"/>
            <p:cNvSpPr/>
            <p:nvPr/>
          </p:nvSpPr>
          <p:spPr>
            <a:xfrm>
              <a:off x="8432868" y="3261023"/>
              <a:ext cx="124650" cy="218094"/>
            </a:xfrm>
            <a:custGeom>
              <a:rect b="b" l="l" r="r" t="t"/>
              <a:pathLst>
                <a:path extrusionOk="0" h="7625" w="4358">
                  <a:moveTo>
                    <a:pt x="580" y="0"/>
                  </a:moveTo>
                  <a:lnTo>
                    <a:pt x="1" y="3778"/>
                  </a:lnTo>
                  <a:lnTo>
                    <a:pt x="580" y="7625"/>
                  </a:lnTo>
                  <a:cubicBezTo>
                    <a:pt x="2712" y="7625"/>
                    <a:pt x="4357" y="5887"/>
                    <a:pt x="4357" y="3778"/>
                  </a:cubicBezTo>
                  <a:cubicBezTo>
                    <a:pt x="4357" y="1738"/>
                    <a:pt x="2712" y="0"/>
                    <a:pt x="5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71"/>
            <p:cNvSpPr/>
            <p:nvPr/>
          </p:nvSpPr>
          <p:spPr>
            <a:xfrm>
              <a:off x="8342059" y="3261023"/>
              <a:ext cx="107402" cy="218094"/>
            </a:xfrm>
            <a:custGeom>
              <a:rect b="b" l="l" r="r" t="t"/>
              <a:pathLst>
                <a:path extrusionOk="0" h="7625" w="3755">
                  <a:moveTo>
                    <a:pt x="3755" y="0"/>
                  </a:moveTo>
                  <a:cubicBezTo>
                    <a:pt x="1646" y="0"/>
                    <a:pt x="1" y="1738"/>
                    <a:pt x="1" y="3778"/>
                  </a:cubicBezTo>
                  <a:cubicBezTo>
                    <a:pt x="1" y="5887"/>
                    <a:pt x="1646" y="7625"/>
                    <a:pt x="3755" y="7625"/>
                  </a:cubicBezTo>
                  <a:lnTo>
                    <a:pt x="375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71"/>
            <p:cNvSpPr/>
            <p:nvPr/>
          </p:nvSpPr>
          <p:spPr>
            <a:xfrm>
              <a:off x="8410988" y="3352491"/>
              <a:ext cx="77599" cy="74252"/>
            </a:xfrm>
            <a:custGeom>
              <a:rect b="b" l="l" r="r" t="t"/>
              <a:pathLst>
                <a:path extrusionOk="0" h="2596" w="2713">
                  <a:moveTo>
                    <a:pt x="1" y="0"/>
                  </a:moveTo>
                  <a:lnTo>
                    <a:pt x="1" y="858"/>
                  </a:lnTo>
                  <a:lnTo>
                    <a:pt x="974" y="858"/>
                  </a:lnTo>
                  <a:lnTo>
                    <a:pt x="974" y="1831"/>
                  </a:lnTo>
                  <a:lnTo>
                    <a:pt x="1" y="1831"/>
                  </a:lnTo>
                  <a:lnTo>
                    <a:pt x="1" y="2596"/>
                  </a:lnTo>
                  <a:lnTo>
                    <a:pt x="2712" y="2596"/>
                  </a:lnTo>
                  <a:lnTo>
                    <a:pt x="2712" y="1831"/>
                  </a:lnTo>
                  <a:lnTo>
                    <a:pt x="1739" y="1831"/>
                  </a:lnTo>
                  <a:lnTo>
                    <a:pt x="17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71"/>
            <p:cNvSpPr/>
            <p:nvPr/>
          </p:nvSpPr>
          <p:spPr>
            <a:xfrm>
              <a:off x="8435528" y="3302781"/>
              <a:ext cx="27859" cy="21881"/>
            </a:xfrm>
            <a:custGeom>
              <a:rect b="b" l="l" r="r" t="t"/>
              <a:pathLst>
                <a:path extrusionOk="0" h="765" w="974">
                  <a:moveTo>
                    <a:pt x="0" y="0"/>
                  </a:moveTo>
                  <a:lnTo>
                    <a:pt x="0" y="765"/>
                  </a:lnTo>
                  <a:lnTo>
                    <a:pt x="974" y="765"/>
                  </a:lnTo>
                  <a:lnTo>
                    <a:pt x="974"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71"/>
          <p:cNvGrpSpPr/>
          <p:nvPr/>
        </p:nvGrpSpPr>
        <p:grpSpPr>
          <a:xfrm>
            <a:off x="7107883" y="1652063"/>
            <a:ext cx="737100" cy="737100"/>
            <a:chOff x="991075" y="1881675"/>
            <a:chExt cx="737100" cy="737100"/>
          </a:xfrm>
        </p:grpSpPr>
        <p:sp>
          <p:nvSpPr>
            <p:cNvPr id="1564" name="Google Shape;1564;p71"/>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71"/>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66" name="Google Shape;1566;p71"/>
          <p:cNvCxnSpPr/>
          <p:nvPr/>
        </p:nvCxnSpPr>
        <p:spPr>
          <a:xfrm>
            <a:off x="3883088" y="2020613"/>
            <a:ext cx="740100" cy="0"/>
          </a:xfrm>
          <a:prstGeom prst="straightConnector1">
            <a:avLst/>
          </a:prstGeom>
          <a:noFill/>
          <a:ln cap="flat" cmpd="sng" w="9525">
            <a:solidFill>
              <a:schemeClr val="dk2"/>
            </a:solidFill>
            <a:prstDash val="solid"/>
            <a:round/>
            <a:headEnd len="med" w="med" type="none"/>
            <a:tailEnd len="med" w="med" type="stealth"/>
          </a:ln>
        </p:spPr>
      </p:cxnSp>
      <p:cxnSp>
        <p:nvCxnSpPr>
          <p:cNvPr id="1567" name="Google Shape;1567;p71"/>
          <p:cNvCxnSpPr/>
          <p:nvPr/>
        </p:nvCxnSpPr>
        <p:spPr>
          <a:xfrm>
            <a:off x="6026413" y="2020613"/>
            <a:ext cx="740100" cy="0"/>
          </a:xfrm>
          <a:prstGeom prst="straightConnector1">
            <a:avLst/>
          </a:prstGeom>
          <a:noFill/>
          <a:ln cap="flat" cmpd="sng" w="9525">
            <a:solidFill>
              <a:schemeClr val="dk2"/>
            </a:solidFill>
            <a:prstDash val="solid"/>
            <a:round/>
            <a:headEnd len="med" w="med" type="none"/>
            <a:tailEnd len="med" w="med" type="stealth"/>
          </a:ln>
        </p:spPr>
      </p:cxnSp>
      <p:sp>
        <p:nvSpPr>
          <p:cNvPr id="1568" name="Google Shape;1568;p71">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71">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71">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1">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1"/>
          <p:cNvSpPr txBox="1"/>
          <p:nvPr/>
        </p:nvSpPr>
        <p:spPr>
          <a:xfrm>
            <a:off x="6493250" y="2543450"/>
            <a:ext cx="2221500" cy="666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dk2"/>
                </a:solidFill>
                <a:latin typeface="Oswald"/>
                <a:ea typeface="Oswald"/>
                <a:cs typeface="Oswald"/>
                <a:sym typeface="Oswald"/>
              </a:rPr>
              <a:t>SORT BY LOWEST DISTANCE </a:t>
            </a:r>
            <a:endParaRPr b="1" sz="2000">
              <a:solidFill>
                <a:schemeClr val="dk2"/>
              </a:solidFill>
              <a:latin typeface="Oswald"/>
              <a:ea typeface="Oswald"/>
              <a:cs typeface="Oswald"/>
              <a:sym typeface="Oswald"/>
            </a:endParaRPr>
          </a:p>
        </p:txBody>
      </p:sp>
      <p:sp>
        <p:nvSpPr>
          <p:cNvPr id="1573" name="Google Shape;1573;p71"/>
          <p:cNvSpPr txBox="1"/>
          <p:nvPr/>
        </p:nvSpPr>
        <p:spPr>
          <a:xfrm>
            <a:off x="6493250" y="3245155"/>
            <a:ext cx="1845000" cy="1307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2"/>
                </a:solidFill>
                <a:latin typeface="Fira Code"/>
                <a:ea typeface="Fira Code"/>
                <a:cs typeface="Fira Code"/>
                <a:sym typeface="Fira Code"/>
              </a:rPr>
              <a:t>Schools with lowest distance from compared school = most comparable universities</a:t>
            </a:r>
            <a:endParaRPr>
              <a:solidFill>
                <a:schemeClr val="dk2"/>
              </a:solidFill>
              <a:latin typeface="Fira Code"/>
              <a:ea typeface="Fira Code"/>
              <a:cs typeface="Fira Code"/>
              <a:sym typeface="Fira Code"/>
            </a:endParaRPr>
          </a:p>
        </p:txBody>
      </p:sp>
      <p:grpSp>
        <p:nvGrpSpPr>
          <p:cNvPr id="1574" name="Google Shape;1574;p71"/>
          <p:cNvGrpSpPr/>
          <p:nvPr/>
        </p:nvGrpSpPr>
        <p:grpSpPr>
          <a:xfrm>
            <a:off x="2978289" y="1816123"/>
            <a:ext cx="409037" cy="409005"/>
            <a:chOff x="8245271" y="3758147"/>
            <a:chExt cx="409037" cy="409005"/>
          </a:xfrm>
        </p:grpSpPr>
        <p:sp>
          <p:nvSpPr>
            <p:cNvPr id="1575" name="Google Shape;1575;p71"/>
            <p:cNvSpPr/>
            <p:nvPr/>
          </p:nvSpPr>
          <p:spPr>
            <a:xfrm>
              <a:off x="8432868" y="3843637"/>
              <a:ext cx="196242" cy="66329"/>
            </a:xfrm>
            <a:custGeom>
              <a:rect b="b" l="l" r="r" t="t"/>
              <a:pathLst>
                <a:path extrusionOk="0" h="2319" w="6861">
                  <a:moveTo>
                    <a:pt x="580" y="1"/>
                  </a:moveTo>
                  <a:lnTo>
                    <a:pt x="1" y="2318"/>
                  </a:lnTo>
                  <a:lnTo>
                    <a:pt x="6860" y="1739"/>
                  </a:lnTo>
                  <a:lnTo>
                    <a:pt x="686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71"/>
            <p:cNvSpPr/>
            <p:nvPr/>
          </p:nvSpPr>
          <p:spPr>
            <a:xfrm>
              <a:off x="8273129" y="3843637"/>
              <a:ext cx="176334" cy="66329"/>
            </a:xfrm>
            <a:custGeom>
              <a:rect b="b" l="l" r="r" t="t"/>
              <a:pathLst>
                <a:path extrusionOk="0" h="2319" w="6165">
                  <a:moveTo>
                    <a:pt x="0" y="1"/>
                  </a:moveTo>
                  <a:lnTo>
                    <a:pt x="0" y="1739"/>
                  </a:lnTo>
                  <a:lnTo>
                    <a:pt x="6165" y="2318"/>
                  </a:lnTo>
                  <a:lnTo>
                    <a:pt x="61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71"/>
            <p:cNvSpPr/>
            <p:nvPr/>
          </p:nvSpPr>
          <p:spPr>
            <a:xfrm>
              <a:off x="8432868" y="3893376"/>
              <a:ext cx="196242" cy="188262"/>
            </a:xfrm>
            <a:custGeom>
              <a:rect b="b" l="l" r="r" t="t"/>
              <a:pathLst>
                <a:path extrusionOk="0" h="6582" w="6861">
                  <a:moveTo>
                    <a:pt x="580" y="0"/>
                  </a:moveTo>
                  <a:lnTo>
                    <a:pt x="1" y="6582"/>
                  </a:lnTo>
                  <a:lnTo>
                    <a:pt x="1" y="6582"/>
                  </a:lnTo>
                  <a:lnTo>
                    <a:pt x="6860" y="6002"/>
                  </a:lnTo>
                  <a:lnTo>
                    <a:pt x="686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1"/>
            <p:cNvSpPr/>
            <p:nvPr/>
          </p:nvSpPr>
          <p:spPr>
            <a:xfrm>
              <a:off x="8273129" y="3893376"/>
              <a:ext cx="176334" cy="188262"/>
            </a:xfrm>
            <a:custGeom>
              <a:rect b="b" l="l" r="r" t="t"/>
              <a:pathLst>
                <a:path extrusionOk="0" h="6582" w="6165">
                  <a:moveTo>
                    <a:pt x="0" y="0"/>
                  </a:moveTo>
                  <a:lnTo>
                    <a:pt x="0" y="6002"/>
                  </a:lnTo>
                  <a:lnTo>
                    <a:pt x="6165" y="6582"/>
                  </a:lnTo>
                  <a:lnTo>
                    <a:pt x="616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71"/>
            <p:cNvSpPr/>
            <p:nvPr/>
          </p:nvSpPr>
          <p:spPr>
            <a:xfrm>
              <a:off x="8432868" y="4065042"/>
              <a:ext cx="196242" cy="66301"/>
            </a:xfrm>
            <a:custGeom>
              <a:rect b="b" l="l" r="r" t="t"/>
              <a:pathLst>
                <a:path extrusionOk="0" h="2318" w="6861">
                  <a:moveTo>
                    <a:pt x="580" y="0"/>
                  </a:moveTo>
                  <a:lnTo>
                    <a:pt x="1" y="2318"/>
                  </a:lnTo>
                  <a:lnTo>
                    <a:pt x="1" y="2318"/>
                  </a:lnTo>
                  <a:lnTo>
                    <a:pt x="6860" y="1738"/>
                  </a:lnTo>
                  <a:lnTo>
                    <a:pt x="6860"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71"/>
            <p:cNvSpPr/>
            <p:nvPr/>
          </p:nvSpPr>
          <p:spPr>
            <a:xfrm>
              <a:off x="8273129" y="4065042"/>
              <a:ext cx="176334" cy="66301"/>
            </a:xfrm>
            <a:custGeom>
              <a:rect b="b" l="l" r="r" t="t"/>
              <a:pathLst>
                <a:path extrusionOk="0" h="2318" w="6165">
                  <a:moveTo>
                    <a:pt x="0" y="0"/>
                  </a:moveTo>
                  <a:lnTo>
                    <a:pt x="0" y="1738"/>
                  </a:lnTo>
                  <a:lnTo>
                    <a:pt x="6165" y="2318"/>
                  </a:lnTo>
                  <a:lnTo>
                    <a:pt x="6165"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1"/>
            <p:cNvSpPr/>
            <p:nvPr/>
          </p:nvSpPr>
          <p:spPr>
            <a:xfrm>
              <a:off x="8432868" y="4114752"/>
              <a:ext cx="221441" cy="52400"/>
            </a:xfrm>
            <a:custGeom>
              <a:rect b="b" l="l" r="r" t="t"/>
              <a:pathLst>
                <a:path extrusionOk="0" h="1832" w="7742">
                  <a:moveTo>
                    <a:pt x="580" y="0"/>
                  </a:moveTo>
                  <a:lnTo>
                    <a:pt x="1" y="858"/>
                  </a:lnTo>
                  <a:lnTo>
                    <a:pt x="580" y="1831"/>
                  </a:lnTo>
                  <a:lnTo>
                    <a:pt x="7741" y="1831"/>
                  </a:lnTo>
                  <a:lnTo>
                    <a:pt x="77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71"/>
            <p:cNvSpPr/>
            <p:nvPr/>
          </p:nvSpPr>
          <p:spPr>
            <a:xfrm>
              <a:off x="8245271" y="4114752"/>
              <a:ext cx="204193" cy="52400"/>
            </a:xfrm>
            <a:custGeom>
              <a:rect b="b" l="l" r="r" t="t"/>
              <a:pathLst>
                <a:path extrusionOk="0" h="1832" w="7139">
                  <a:moveTo>
                    <a:pt x="1" y="0"/>
                  </a:moveTo>
                  <a:lnTo>
                    <a:pt x="1" y="1831"/>
                  </a:lnTo>
                  <a:lnTo>
                    <a:pt x="7139" y="1831"/>
                  </a:lnTo>
                  <a:lnTo>
                    <a:pt x="71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1"/>
            <p:cNvSpPr/>
            <p:nvPr/>
          </p:nvSpPr>
          <p:spPr>
            <a:xfrm>
              <a:off x="8432868" y="3758147"/>
              <a:ext cx="129941" cy="254562"/>
            </a:xfrm>
            <a:custGeom>
              <a:rect b="b" l="l" r="r" t="t"/>
              <a:pathLst>
                <a:path extrusionOk="0" h="8900" w="4543">
                  <a:moveTo>
                    <a:pt x="580" y="0"/>
                  </a:moveTo>
                  <a:lnTo>
                    <a:pt x="1" y="5122"/>
                  </a:lnTo>
                  <a:lnTo>
                    <a:pt x="580" y="8900"/>
                  </a:lnTo>
                  <a:cubicBezTo>
                    <a:pt x="2990" y="8019"/>
                    <a:pt x="4543" y="5794"/>
                    <a:pt x="4543" y="3198"/>
                  </a:cubicBezTo>
                  <a:lnTo>
                    <a:pt x="4543" y="1553"/>
                  </a:lnTo>
                  <a:cubicBezTo>
                    <a:pt x="3778" y="1368"/>
                    <a:pt x="3199" y="788"/>
                    <a:pt x="299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71"/>
            <p:cNvSpPr/>
            <p:nvPr/>
          </p:nvSpPr>
          <p:spPr>
            <a:xfrm>
              <a:off x="8336081" y="3758147"/>
              <a:ext cx="113380" cy="254562"/>
            </a:xfrm>
            <a:custGeom>
              <a:rect b="b" l="l" r="r" t="t"/>
              <a:pathLst>
                <a:path extrusionOk="0" h="8900" w="3964">
                  <a:moveTo>
                    <a:pt x="1554" y="0"/>
                  </a:moveTo>
                  <a:cubicBezTo>
                    <a:pt x="1368" y="788"/>
                    <a:pt x="789" y="1368"/>
                    <a:pt x="1" y="1553"/>
                  </a:cubicBezTo>
                  <a:lnTo>
                    <a:pt x="1" y="3198"/>
                  </a:lnTo>
                  <a:cubicBezTo>
                    <a:pt x="1" y="5794"/>
                    <a:pt x="1646" y="8019"/>
                    <a:pt x="3964" y="8900"/>
                  </a:cubicBezTo>
                  <a:lnTo>
                    <a:pt x="39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71"/>
            <p:cNvSpPr/>
            <p:nvPr/>
          </p:nvSpPr>
          <p:spPr>
            <a:xfrm>
              <a:off x="8438846" y="3885396"/>
              <a:ext cx="21881" cy="44448"/>
            </a:xfrm>
            <a:custGeom>
              <a:rect b="b" l="l" r="r" t="t"/>
              <a:pathLst>
                <a:path extrusionOk="0" h="1554" w="765">
                  <a:moveTo>
                    <a:pt x="0" y="1"/>
                  </a:moveTo>
                  <a:lnTo>
                    <a:pt x="0" y="1554"/>
                  </a:lnTo>
                  <a:lnTo>
                    <a:pt x="765" y="1554"/>
                  </a:lnTo>
                  <a:lnTo>
                    <a:pt x="7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1"/>
            <p:cNvSpPr/>
            <p:nvPr/>
          </p:nvSpPr>
          <p:spPr>
            <a:xfrm>
              <a:off x="8432868" y="3830395"/>
              <a:ext cx="49740" cy="68961"/>
            </a:xfrm>
            <a:custGeom>
              <a:rect b="b" l="l" r="r" t="t"/>
              <a:pathLst>
                <a:path extrusionOk="0" h="2411" w="1739">
                  <a:moveTo>
                    <a:pt x="580" y="0"/>
                  </a:moveTo>
                  <a:lnTo>
                    <a:pt x="1" y="1159"/>
                  </a:lnTo>
                  <a:lnTo>
                    <a:pt x="580" y="2411"/>
                  </a:lnTo>
                  <a:cubicBezTo>
                    <a:pt x="1252" y="2411"/>
                    <a:pt x="1739" y="1831"/>
                    <a:pt x="1739" y="1159"/>
                  </a:cubicBezTo>
                  <a:cubicBezTo>
                    <a:pt x="1739" y="580"/>
                    <a:pt x="1252" y="0"/>
                    <a:pt x="5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1"/>
            <p:cNvSpPr/>
            <p:nvPr/>
          </p:nvSpPr>
          <p:spPr>
            <a:xfrm>
              <a:off x="8416308" y="3830395"/>
              <a:ext cx="33150" cy="68961"/>
            </a:xfrm>
            <a:custGeom>
              <a:rect b="b" l="l" r="r" t="t"/>
              <a:pathLst>
                <a:path extrusionOk="0" h="2411" w="1159">
                  <a:moveTo>
                    <a:pt x="1159" y="0"/>
                  </a:moveTo>
                  <a:cubicBezTo>
                    <a:pt x="487" y="0"/>
                    <a:pt x="0" y="580"/>
                    <a:pt x="0" y="1159"/>
                  </a:cubicBezTo>
                  <a:cubicBezTo>
                    <a:pt x="0" y="1831"/>
                    <a:pt x="487" y="2411"/>
                    <a:pt x="1159" y="2411"/>
                  </a:cubicBezTo>
                  <a:lnTo>
                    <a:pt x="115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 name="Google Shape;1588;p71"/>
          <p:cNvGrpSpPr/>
          <p:nvPr/>
        </p:nvGrpSpPr>
        <p:grpSpPr>
          <a:xfrm>
            <a:off x="7268532" y="1817452"/>
            <a:ext cx="409003" cy="406345"/>
            <a:chOff x="2213404" y="2545811"/>
            <a:chExt cx="409003" cy="406345"/>
          </a:xfrm>
        </p:grpSpPr>
        <p:sp>
          <p:nvSpPr>
            <p:cNvPr id="1589" name="Google Shape;1589;p71"/>
            <p:cNvSpPr/>
            <p:nvPr/>
          </p:nvSpPr>
          <p:spPr>
            <a:xfrm>
              <a:off x="2401001" y="2642570"/>
              <a:ext cx="124650" cy="259882"/>
            </a:xfrm>
            <a:custGeom>
              <a:rect b="b" l="l" r="r" t="t"/>
              <a:pathLst>
                <a:path extrusionOk="0" h="9086" w="4358">
                  <a:moveTo>
                    <a:pt x="580" y="1"/>
                  </a:moveTo>
                  <a:lnTo>
                    <a:pt x="0" y="9085"/>
                  </a:lnTo>
                  <a:lnTo>
                    <a:pt x="2805" y="8506"/>
                  </a:lnTo>
                  <a:lnTo>
                    <a:pt x="2805" y="7927"/>
                  </a:lnTo>
                  <a:cubicBezTo>
                    <a:pt x="2805" y="7347"/>
                    <a:pt x="2990" y="6768"/>
                    <a:pt x="3384" y="6281"/>
                  </a:cubicBezTo>
                  <a:cubicBezTo>
                    <a:pt x="4056" y="5609"/>
                    <a:pt x="4357" y="4729"/>
                    <a:pt x="4357" y="3755"/>
                  </a:cubicBezTo>
                  <a:cubicBezTo>
                    <a:pt x="4357" y="2805"/>
                    <a:pt x="3963" y="1832"/>
                    <a:pt x="3291" y="1067"/>
                  </a:cubicBezTo>
                  <a:cubicBezTo>
                    <a:pt x="2526" y="395"/>
                    <a:pt x="1553" y="1"/>
                    <a:pt x="58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1"/>
            <p:cNvSpPr/>
            <p:nvPr/>
          </p:nvSpPr>
          <p:spPr>
            <a:xfrm>
              <a:off x="2310191" y="2642570"/>
              <a:ext cx="107402" cy="259882"/>
            </a:xfrm>
            <a:custGeom>
              <a:rect b="b" l="l" r="r" t="t"/>
              <a:pathLst>
                <a:path extrusionOk="0" h="9086" w="3755">
                  <a:moveTo>
                    <a:pt x="3755" y="1"/>
                  </a:moveTo>
                  <a:cubicBezTo>
                    <a:pt x="1646" y="1"/>
                    <a:pt x="0" y="1739"/>
                    <a:pt x="0" y="3755"/>
                  </a:cubicBezTo>
                  <a:cubicBezTo>
                    <a:pt x="0" y="4729"/>
                    <a:pt x="278" y="5609"/>
                    <a:pt x="951" y="6281"/>
                  </a:cubicBezTo>
                  <a:cubicBezTo>
                    <a:pt x="1345" y="6768"/>
                    <a:pt x="1530" y="7347"/>
                    <a:pt x="1530" y="7927"/>
                  </a:cubicBezTo>
                  <a:lnTo>
                    <a:pt x="1530" y="8506"/>
                  </a:lnTo>
                  <a:lnTo>
                    <a:pt x="3755" y="9085"/>
                  </a:lnTo>
                  <a:lnTo>
                    <a:pt x="375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1"/>
            <p:cNvSpPr/>
            <p:nvPr/>
          </p:nvSpPr>
          <p:spPr>
            <a:xfrm>
              <a:off x="2406950" y="2545811"/>
              <a:ext cx="21910" cy="63669"/>
            </a:xfrm>
            <a:custGeom>
              <a:rect b="b" l="l" r="r" t="t"/>
              <a:pathLst>
                <a:path extrusionOk="0" h="2226" w="766">
                  <a:moveTo>
                    <a:pt x="1" y="0"/>
                  </a:moveTo>
                  <a:lnTo>
                    <a:pt x="1" y="2225"/>
                  </a:lnTo>
                  <a:lnTo>
                    <a:pt x="766" y="2225"/>
                  </a:lnTo>
                  <a:lnTo>
                    <a:pt x="76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1"/>
            <p:cNvSpPr/>
            <p:nvPr/>
          </p:nvSpPr>
          <p:spPr>
            <a:xfrm>
              <a:off x="2304213" y="2567691"/>
              <a:ext cx="53058" cy="66301"/>
            </a:xfrm>
            <a:custGeom>
              <a:rect b="b" l="l" r="r" t="t"/>
              <a:pathLst>
                <a:path extrusionOk="0" h="2318" w="1855">
                  <a:moveTo>
                    <a:pt x="789" y="0"/>
                  </a:moveTo>
                  <a:lnTo>
                    <a:pt x="1" y="394"/>
                  </a:lnTo>
                  <a:lnTo>
                    <a:pt x="1160" y="2318"/>
                  </a:lnTo>
                  <a:lnTo>
                    <a:pt x="1855" y="1947"/>
                  </a:lnTo>
                  <a:lnTo>
                    <a:pt x="78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1"/>
            <p:cNvSpPr/>
            <p:nvPr/>
          </p:nvSpPr>
          <p:spPr>
            <a:xfrm>
              <a:off x="2235284" y="2639939"/>
              <a:ext cx="66329" cy="52371"/>
            </a:xfrm>
            <a:custGeom>
              <a:rect b="b" l="l" r="r" t="t"/>
              <a:pathLst>
                <a:path extrusionOk="0" h="1831" w="2319">
                  <a:moveTo>
                    <a:pt x="395" y="0"/>
                  </a:moveTo>
                  <a:lnTo>
                    <a:pt x="1" y="672"/>
                  </a:lnTo>
                  <a:lnTo>
                    <a:pt x="1947" y="1831"/>
                  </a:lnTo>
                  <a:lnTo>
                    <a:pt x="2318" y="1066"/>
                  </a:lnTo>
                  <a:lnTo>
                    <a:pt x="39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1"/>
            <p:cNvSpPr/>
            <p:nvPr/>
          </p:nvSpPr>
          <p:spPr>
            <a:xfrm>
              <a:off x="2213404" y="2739358"/>
              <a:ext cx="63669" cy="21910"/>
            </a:xfrm>
            <a:custGeom>
              <a:rect b="b" l="l" r="r" t="t"/>
              <a:pathLst>
                <a:path extrusionOk="0" h="766" w="2226">
                  <a:moveTo>
                    <a:pt x="1" y="0"/>
                  </a:moveTo>
                  <a:lnTo>
                    <a:pt x="1" y="765"/>
                  </a:lnTo>
                  <a:lnTo>
                    <a:pt x="2226" y="765"/>
                  </a:lnTo>
                  <a:lnTo>
                    <a:pt x="222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1"/>
            <p:cNvSpPr/>
            <p:nvPr/>
          </p:nvSpPr>
          <p:spPr>
            <a:xfrm>
              <a:off x="2235284" y="2810948"/>
              <a:ext cx="66329" cy="52400"/>
            </a:xfrm>
            <a:custGeom>
              <a:rect b="b" l="l" r="r" t="t"/>
              <a:pathLst>
                <a:path extrusionOk="0" h="1832" w="2319">
                  <a:moveTo>
                    <a:pt x="1947" y="0"/>
                  </a:moveTo>
                  <a:lnTo>
                    <a:pt x="1" y="1066"/>
                  </a:lnTo>
                  <a:lnTo>
                    <a:pt x="395" y="1831"/>
                  </a:lnTo>
                  <a:lnTo>
                    <a:pt x="2318" y="672"/>
                  </a:lnTo>
                  <a:lnTo>
                    <a:pt x="1947"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1"/>
            <p:cNvSpPr/>
            <p:nvPr/>
          </p:nvSpPr>
          <p:spPr>
            <a:xfrm>
              <a:off x="2533568" y="2810948"/>
              <a:ext cx="66301" cy="52400"/>
            </a:xfrm>
            <a:custGeom>
              <a:rect b="b" l="l" r="r" t="t"/>
              <a:pathLst>
                <a:path extrusionOk="0" h="1832" w="2318">
                  <a:moveTo>
                    <a:pt x="394" y="0"/>
                  </a:moveTo>
                  <a:lnTo>
                    <a:pt x="0" y="672"/>
                  </a:lnTo>
                  <a:lnTo>
                    <a:pt x="1947" y="1831"/>
                  </a:lnTo>
                  <a:lnTo>
                    <a:pt x="2318" y="1066"/>
                  </a:lnTo>
                  <a:lnTo>
                    <a:pt x="39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1"/>
            <p:cNvSpPr/>
            <p:nvPr/>
          </p:nvSpPr>
          <p:spPr>
            <a:xfrm>
              <a:off x="2558766" y="2739358"/>
              <a:ext cx="63641" cy="21910"/>
            </a:xfrm>
            <a:custGeom>
              <a:rect b="b" l="l" r="r" t="t"/>
              <a:pathLst>
                <a:path extrusionOk="0" h="766" w="2225">
                  <a:moveTo>
                    <a:pt x="0" y="0"/>
                  </a:moveTo>
                  <a:lnTo>
                    <a:pt x="0" y="765"/>
                  </a:lnTo>
                  <a:lnTo>
                    <a:pt x="2225" y="765"/>
                  </a:lnTo>
                  <a:lnTo>
                    <a:pt x="2225"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1"/>
            <p:cNvSpPr/>
            <p:nvPr/>
          </p:nvSpPr>
          <p:spPr>
            <a:xfrm>
              <a:off x="2533568" y="2637279"/>
              <a:ext cx="66301" cy="52400"/>
            </a:xfrm>
            <a:custGeom>
              <a:rect b="b" l="l" r="r" t="t"/>
              <a:pathLst>
                <a:path extrusionOk="0" h="1832" w="2318">
                  <a:moveTo>
                    <a:pt x="1947" y="0"/>
                  </a:moveTo>
                  <a:lnTo>
                    <a:pt x="0" y="1159"/>
                  </a:lnTo>
                  <a:lnTo>
                    <a:pt x="394" y="1831"/>
                  </a:lnTo>
                  <a:lnTo>
                    <a:pt x="2318" y="765"/>
                  </a:lnTo>
                  <a:lnTo>
                    <a:pt x="194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1"/>
            <p:cNvSpPr/>
            <p:nvPr/>
          </p:nvSpPr>
          <p:spPr>
            <a:xfrm>
              <a:off x="2478539" y="2567691"/>
              <a:ext cx="52400" cy="66301"/>
            </a:xfrm>
            <a:custGeom>
              <a:rect b="b" l="l" r="r" t="t"/>
              <a:pathLst>
                <a:path extrusionOk="0" h="2318" w="1832">
                  <a:moveTo>
                    <a:pt x="1067" y="0"/>
                  </a:moveTo>
                  <a:lnTo>
                    <a:pt x="1" y="1947"/>
                  </a:lnTo>
                  <a:lnTo>
                    <a:pt x="673" y="2318"/>
                  </a:lnTo>
                  <a:lnTo>
                    <a:pt x="1832" y="394"/>
                  </a:lnTo>
                  <a:lnTo>
                    <a:pt x="106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1"/>
            <p:cNvSpPr/>
            <p:nvPr/>
          </p:nvSpPr>
          <p:spPr>
            <a:xfrm>
              <a:off x="2381780" y="2714160"/>
              <a:ext cx="71621" cy="188290"/>
            </a:xfrm>
            <a:custGeom>
              <a:rect b="b" l="l" r="r" t="t"/>
              <a:pathLst>
                <a:path extrusionOk="0" h="6583" w="2504">
                  <a:moveTo>
                    <a:pt x="1252" y="881"/>
                  </a:moveTo>
                  <a:cubicBezTo>
                    <a:pt x="1460" y="881"/>
                    <a:pt x="1646" y="1067"/>
                    <a:pt x="1646" y="1252"/>
                  </a:cubicBezTo>
                  <a:cubicBezTo>
                    <a:pt x="1646" y="1553"/>
                    <a:pt x="1460" y="1646"/>
                    <a:pt x="1252" y="1646"/>
                  </a:cubicBezTo>
                  <a:cubicBezTo>
                    <a:pt x="1066" y="1646"/>
                    <a:pt x="881" y="1553"/>
                    <a:pt x="881" y="1252"/>
                  </a:cubicBezTo>
                  <a:cubicBezTo>
                    <a:pt x="881" y="1067"/>
                    <a:pt x="1066" y="881"/>
                    <a:pt x="1252" y="881"/>
                  </a:cubicBezTo>
                  <a:close/>
                  <a:moveTo>
                    <a:pt x="1252" y="1"/>
                  </a:moveTo>
                  <a:cubicBezTo>
                    <a:pt x="580" y="1"/>
                    <a:pt x="0" y="580"/>
                    <a:pt x="0" y="1252"/>
                  </a:cubicBezTo>
                  <a:cubicBezTo>
                    <a:pt x="0" y="1832"/>
                    <a:pt x="394" y="2318"/>
                    <a:pt x="881" y="2411"/>
                  </a:cubicBezTo>
                  <a:lnTo>
                    <a:pt x="881" y="6582"/>
                  </a:lnTo>
                  <a:lnTo>
                    <a:pt x="1646" y="6582"/>
                  </a:lnTo>
                  <a:lnTo>
                    <a:pt x="1646" y="2411"/>
                  </a:lnTo>
                  <a:cubicBezTo>
                    <a:pt x="2132" y="2318"/>
                    <a:pt x="2503" y="1832"/>
                    <a:pt x="2503" y="1252"/>
                  </a:cubicBezTo>
                  <a:cubicBezTo>
                    <a:pt x="2503" y="580"/>
                    <a:pt x="1924" y="1"/>
                    <a:pt x="125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1"/>
            <p:cNvSpPr/>
            <p:nvPr/>
          </p:nvSpPr>
          <p:spPr>
            <a:xfrm>
              <a:off x="2401001" y="2885856"/>
              <a:ext cx="80230" cy="66301"/>
            </a:xfrm>
            <a:custGeom>
              <a:rect b="b" l="l" r="r" t="t"/>
              <a:pathLst>
                <a:path extrusionOk="0" h="2318" w="2805">
                  <a:moveTo>
                    <a:pt x="580" y="0"/>
                  </a:moveTo>
                  <a:lnTo>
                    <a:pt x="0" y="1159"/>
                  </a:lnTo>
                  <a:lnTo>
                    <a:pt x="580" y="2318"/>
                  </a:lnTo>
                  <a:lnTo>
                    <a:pt x="2805" y="2318"/>
                  </a:lnTo>
                  <a:lnTo>
                    <a:pt x="280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1"/>
            <p:cNvSpPr/>
            <p:nvPr/>
          </p:nvSpPr>
          <p:spPr>
            <a:xfrm>
              <a:off x="2353923" y="2885856"/>
              <a:ext cx="63669" cy="66301"/>
            </a:xfrm>
            <a:custGeom>
              <a:rect b="b" l="l" r="r" t="t"/>
              <a:pathLst>
                <a:path extrusionOk="0" h="2318" w="2226">
                  <a:moveTo>
                    <a:pt x="1" y="0"/>
                  </a:moveTo>
                  <a:lnTo>
                    <a:pt x="1" y="2318"/>
                  </a:lnTo>
                  <a:lnTo>
                    <a:pt x="2226" y="2318"/>
                  </a:lnTo>
                  <a:lnTo>
                    <a:pt x="22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6" name="Shape 1606"/>
        <p:cNvGrpSpPr/>
        <p:nvPr/>
      </p:nvGrpSpPr>
      <p:grpSpPr>
        <a:xfrm>
          <a:off x="0" y="0"/>
          <a:ext cx="0" cy="0"/>
          <a:chOff x="0" y="0"/>
          <a:chExt cx="0" cy="0"/>
        </a:xfrm>
      </p:grpSpPr>
      <p:sp>
        <p:nvSpPr>
          <p:cNvPr id="1607" name="Google Shape;1607;p72"/>
          <p:cNvSpPr txBox="1"/>
          <p:nvPr>
            <p:ph type="title"/>
          </p:nvPr>
        </p:nvSpPr>
        <p:spPr>
          <a:xfrm>
            <a:off x="720000" y="540000"/>
            <a:ext cx="72039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08" name="Google Shape;1608;p72"/>
          <p:cNvPicPr preferRelativeResize="0"/>
          <p:nvPr/>
        </p:nvPicPr>
        <p:blipFill>
          <a:blip r:embed="rId3">
            <a:alphaModFix/>
          </a:blip>
          <a:stretch>
            <a:fillRect/>
          </a:stretch>
        </p:blipFill>
        <p:spPr>
          <a:xfrm>
            <a:off x="720009" y="489775"/>
            <a:ext cx="7627740" cy="41639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6" name="Shape 896"/>
        <p:cNvGrpSpPr/>
        <p:nvPr/>
      </p:nvGrpSpPr>
      <p:grpSpPr>
        <a:xfrm>
          <a:off x="0" y="0"/>
          <a:ext cx="0" cy="0"/>
          <a:chOff x="0" y="0"/>
          <a:chExt cx="0" cy="0"/>
        </a:xfrm>
      </p:grpSpPr>
      <p:grpSp>
        <p:nvGrpSpPr>
          <p:cNvPr id="897" name="Google Shape;897;p55"/>
          <p:cNvGrpSpPr/>
          <p:nvPr/>
        </p:nvGrpSpPr>
        <p:grpSpPr>
          <a:xfrm>
            <a:off x="719995" y="1267424"/>
            <a:ext cx="1021003" cy="1385803"/>
            <a:chOff x="2659250" y="1505400"/>
            <a:chExt cx="896875" cy="1118575"/>
          </a:xfrm>
        </p:grpSpPr>
        <p:sp>
          <p:nvSpPr>
            <p:cNvPr id="898" name="Google Shape;898;p55"/>
            <p:cNvSpPr/>
            <p:nvPr/>
          </p:nvSpPr>
          <p:spPr>
            <a:xfrm>
              <a:off x="3048850" y="1657250"/>
              <a:ext cx="161325" cy="270275"/>
            </a:xfrm>
            <a:custGeom>
              <a:rect b="b" l="l" r="r" t="t"/>
              <a:pathLst>
                <a:path extrusionOk="0" h="10811" w="6453">
                  <a:moveTo>
                    <a:pt x="3180" y="1"/>
                  </a:moveTo>
                  <a:cubicBezTo>
                    <a:pt x="2071" y="2182"/>
                    <a:pt x="706" y="4550"/>
                    <a:pt x="257" y="6935"/>
                  </a:cubicBezTo>
                  <a:cubicBezTo>
                    <a:pt x="63" y="7961"/>
                    <a:pt x="1" y="9100"/>
                    <a:pt x="659" y="9969"/>
                  </a:cubicBezTo>
                  <a:cubicBezTo>
                    <a:pt x="1307" y="10811"/>
                    <a:pt x="2243" y="10737"/>
                    <a:pt x="3242" y="10784"/>
                  </a:cubicBezTo>
                  <a:cubicBezTo>
                    <a:pt x="3282" y="10786"/>
                    <a:pt x="3322" y="10787"/>
                    <a:pt x="3361" y="10787"/>
                  </a:cubicBezTo>
                  <a:cubicBezTo>
                    <a:pt x="5039" y="10787"/>
                    <a:pt x="6314" y="9063"/>
                    <a:pt x="6390" y="7490"/>
                  </a:cubicBezTo>
                  <a:cubicBezTo>
                    <a:pt x="6453" y="6225"/>
                    <a:pt x="6124" y="5074"/>
                    <a:pt x="5366" y="4075"/>
                  </a:cubicBezTo>
                  <a:cubicBezTo>
                    <a:pt x="4445" y="2851"/>
                    <a:pt x="3107" y="1700"/>
                    <a:pt x="3180" y="1"/>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5"/>
            <p:cNvSpPr/>
            <p:nvPr/>
          </p:nvSpPr>
          <p:spPr>
            <a:xfrm>
              <a:off x="3027675" y="1554500"/>
              <a:ext cx="121600" cy="125900"/>
            </a:xfrm>
            <a:custGeom>
              <a:rect b="b" l="l" r="r" t="t"/>
              <a:pathLst>
                <a:path extrusionOk="0" h="5036" w="4864">
                  <a:moveTo>
                    <a:pt x="2484" y="0"/>
                  </a:moveTo>
                  <a:lnTo>
                    <a:pt x="0" y="2631"/>
                  </a:lnTo>
                  <a:cubicBezTo>
                    <a:pt x="0" y="2631"/>
                    <a:pt x="2037" y="5036"/>
                    <a:pt x="3323" y="5036"/>
                  </a:cubicBezTo>
                  <a:cubicBezTo>
                    <a:pt x="3778" y="5036"/>
                    <a:pt x="4139" y="4734"/>
                    <a:pt x="4283" y="3918"/>
                  </a:cubicBezTo>
                  <a:cubicBezTo>
                    <a:pt x="4864" y="623"/>
                    <a:pt x="2484" y="0"/>
                    <a:pt x="2484"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5"/>
            <p:cNvSpPr/>
            <p:nvPr/>
          </p:nvSpPr>
          <p:spPr>
            <a:xfrm>
              <a:off x="2659250" y="1657200"/>
              <a:ext cx="398500" cy="444925"/>
            </a:xfrm>
            <a:custGeom>
              <a:rect b="b" l="l" r="r" t="t"/>
              <a:pathLst>
                <a:path extrusionOk="0" h="17797" w="15940">
                  <a:moveTo>
                    <a:pt x="8802" y="1"/>
                  </a:moveTo>
                  <a:cubicBezTo>
                    <a:pt x="8618" y="1"/>
                    <a:pt x="8408" y="19"/>
                    <a:pt x="8168" y="66"/>
                  </a:cubicBezTo>
                  <a:cubicBezTo>
                    <a:pt x="8284" y="2377"/>
                    <a:pt x="8393" y="4024"/>
                    <a:pt x="6835" y="5839"/>
                  </a:cubicBezTo>
                  <a:cubicBezTo>
                    <a:pt x="5935" y="6891"/>
                    <a:pt x="5004" y="7272"/>
                    <a:pt x="3676" y="7994"/>
                  </a:cubicBezTo>
                  <a:cubicBezTo>
                    <a:pt x="2505" y="8631"/>
                    <a:pt x="0" y="10760"/>
                    <a:pt x="1255" y="14504"/>
                  </a:cubicBezTo>
                  <a:cubicBezTo>
                    <a:pt x="2012" y="16765"/>
                    <a:pt x="4190" y="17796"/>
                    <a:pt x="6502" y="17796"/>
                  </a:cubicBezTo>
                  <a:cubicBezTo>
                    <a:pt x="7708" y="17796"/>
                    <a:pt x="8950" y="17515"/>
                    <a:pt x="10046" y="16983"/>
                  </a:cubicBezTo>
                  <a:cubicBezTo>
                    <a:pt x="11098" y="16471"/>
                    <a:pt x="12039" y="16210"/>
                    <a:pt x="12802" y="15305"/>
                  </a:cubicBezTo>
                  <a:cubicBezTo>
                    <a:pt x="13425" y="14562"/>
                    <a:pt x="14052" y="13762"/>
                    <a:pt x="14449" y="12867"/>
                  </a:cubicBezTo>
                  <a:cubicBezTo>
                    <a:pt x="15327" y="10891"/>
                    <a:pt x="15940" y="8380"/>
                    <a:pt x="15527" y="6210"/>
                  </a:cubicBezTo>
                  <a:cubicBezTo>
                    <a:pt x="15088" y="3867"/>
                    <a:pt x="13664" y="2027"/>
                    <a:pt x="11600" y="866"/>
                  </a:cubicBezTo>
                  <a:cubicBezTo>
                    <a:pt x="11008" y="531"/>
                    <a:pt x="10417" y="307"/>
                    <a:pt x="9763" y="155"/>
                  </a:cubicBezTo>
                  <a:cubicBezTo>
                    <a:pt x="9533" y="100"/>
                    <a:pt x="9237" y="1"/>
                    <a:pt x="8802" y="1"/>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5"/>
            <p:cNvSpPr/>
            <p:nvPr/>
          </p:nvSpPr>
          <p:spPr>
            <a:xfrm>
              <a:off x="2840975" y="1505400"/>
              <a:ext cx="249225" cy="291025"/>
            </a:xfrm>
            <a:custGeom>
              <a:rect b="b" l="l" r="r" t="t"/>
              <a:pathLst>
                <a:path extrusionOk="0" h="11641" w="9969">
                  <a:moveTo>
                    <a:pt x="6057" y="1"/>
                  </a:moveTo>
                  <a:cubicBezTo>
                    <a:pt x="5772" y="1"/>
                    <a:pt x="5468" y="15"/>
                    <a:pt x="5142" y="45"/>
                  </a:cubicBezTo>
                  <a:cubicBezTo>
                    <a:pt x="3792" y="176"/>
                    <a:pt x="2214" y="1322"/>
                    <a:pt x="1487" y="2519"/>
                  </a:cubicBezTo>
                  <a:cubicBezTo>
                    <a:pt x="1" y="4961"/>
                    <a:pt x="712" y="8543"/>
                    <a:pt x="3416" y="10593"/>
                  </a:cubicBezTo>
                  <a:cubicBezTo>
                    <a:pt x="3912" y="11416"/>
                    <a:pt x="4467" y="11641"/>
                    <a:pt x="4796" y="11641"/>
                  </a:cubicBezTo>
                  <a:cubicBezTo>
                    <a:pt x="4957" y="11641"/>
                    <a:pt x="5063" y="11587"/>
                    <a:pt x="5084" y="11524"/>
                  </a:cubicBezTo>
                  <a:cubicBezTo>
                    <a:pt x="5147" y="11336"/>
                    <a:pt x="4284" y="3497"/>
                    <a:pt x="4284" y="3497"/>
                  </a:cubicBezTo>
                  <a:lnTo>
                    <a:pt x="9969" y="1860"/>
                  </a:lnTo>
                  <a:cubicBezTo>
                    <a:pt x="9969" y="1860"/>
                    <a:pt x="9335" y="1"/>
                    <a:pt x="6057" y="1"/>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5"/>
            <p:cNvSpPr/>
            <p:nvPr/>
          </p:nvSpPr>
          <p:spPr>
            <a:xfrm>
              <a:off x="2840975" y="1849625"/>
              <a:ext cx="715150" cy="774350"/>
            </a:xfrm>
            <a:custGeom>
              <a:rect b="b" l="l" r="r" t="t"/>
              <a:pathLst>
                <a:path extrusionOk="0" h="30974" w="28606">
                  <a:moveTo>
                    <a:pt x="14136" y="1"/>
                  </a:moveTo>
                  <a:cubicBezTo>
                    <a:pt x="12078" y="1"/>
                    <a:pt x="9878" y="432"/>
                    <a:pt x="9878" y="432"/>
                  </a:cubicBezTo>
                  <a:cubicBezTo>
                    <a:pt x="9878" y="432"/>
                    <a:pt x="6600" y="1484"/>
                    <a:pt x="5574" y="1651"/>
                  </a:cubicBezTo>
                  <a:cubicBezTo>
                    <a:pt x="4544" y="1824"/>
                    <a:pt x="1" y="6358"/>
                    <a:pt x="88" y="8926"/>
                  </a:cubicBezTo>
                  <a:cubicBezTo>
                    <a:pt x="141" y="10516"/>
                    <a:pt x="6088" y="18448"/>
                    <a:pt x="11495" y="24384"/>
                  </a:cubicBezTo>
                  <a:cubicBezTo>
                    <a:pt x="14826" y="28034"/>
                    <a:pt x="18816" y="30973"/>
                    <a:pt x="18816" y="30973"/>
                  </a:cubicBezTo>
                  <a:lnTo>
                    <a:pt x="28605" y="22177"/>
                  </a:lnTo>
                  <a:cubicBezTo>
                    <a:pt x="28605" y="22177"/>
                    <a:pt x="16216" y="145"/>
                    <a:pt x="15250" y="51"/>
                  </a:cubicBezTo>
                  <a:cubicBezTo>
                    <a:pt x="14893" y="16"/>
                    <a:pt x="14517" y="1"/>
                    <a:pt x="14136" y="1"/>
                  </a:cubicBez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5"/>
            <p:cNvSpPr/>
            <p:nvPr/>
          </p:nvSpPr>
          <p:spPr>
            <a:xfrm>
              <a:off x="3058775" y="2380000"/>
              <a:ext cx="24325" cy="28250"/>
            </a:xfrm>
            <a:custGeom>
              <a:rect b="b" l="l" r="r" t="t"/>
              <a:pathLst>
                <a:path extrusionOk="0" h="1130" w="973">
                  <a:moveTo>
                    <a:pt x="968" y="1130"/>
                  </a:moveTo>
                  <a:lnTo>
                    <a:pt x="973" y="1130"/>
                  </a:lnTo>
                  <a:lnTo>
                    <a:pt x="968" y="1130"/>
                  </a:lnTo>
                  <a:close/>
                  <a:moveTo>
                    <a:pt x="953" y="1108"/>
                  </a:moveTo>
                  <a:lnTo>
                    <a:pt x="958" y="1114"/>
                  </a:lnTo>
                  <a:lnTo>
                    <a:pt x="953" y="1108"/>
                  </a:lnTo>
                  <a:close/>
                  <a:moveTo>
                    <a:pt x="931" y="1087"/>
                  </a:moveTo>
                  <a:cubicBezTo>
                    <a:pt x="936" y="1092"/>
                    <a:pt x="941" y="1098"/>
                    <a:pt x="946" y="1103"/>
                  </a:cubicBezTo>
                  <a:cubicBezTo>
                    <a:pt x="941" y="1098"/>
                    <a:pt x="936" y="1092"/>
                    <a:pt x="931" y="1087"/>
                  </a:cubicBezTo>
                  <a:close/>
                  <a:moveTo>
                    <a:pt x="11" y="15"/>
                  </a:moveTo>
                  <a:cubicBezTo>
                    <a:pt x="319" y="371"/>
                    <a:pt x="623" y="732"/>
                    <a:pt x="931" y="1087"/>
                  </a:cubicBezTo>
                  <a:cubicBezTo>
                    <a:pt x="623" y="732"/>
                    <a:pt x="319" y="371"/>
                    <a:pt x="11" y="15"/>
                  </a:cubicBezTo>
                  <a:close/>
                  <a:moveTo>
                    <a:pt x="0" y="0"/>
                  </a:moveTo>
                  <a:lnTo>
                    <a:pt x="5" y="5"/>
                  </a:lnTo>
                  <a:close/>
                </a:path>
              </a:pathLst>
            </a:custGeom>
            <a:solidFill>
              <a:srgbClr val="FCD0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5"/>
            <p:cNvSpPr/>
            <p:nvPr/>
          </p:nvSpPr>
          <p:spPr>
            <a:xfrm>
              <a:off x="3027150" y="1849725"/>
              <a:ext cx="528975" cy="774250"/>
            </a:xfrm>
            <a:custGeom>
              <a:rect b="b" l="l" r="r" t="t"/>
              <a:pathLst>
                <a:path extrusionOk="0" h="30970" w="21159">
                  <a:moveTo>
                    <a:pt x="6683" y="0"/>
                  </a:moveTo>
                  <a:cubicBezTo>
                    <a:pt x="6987" y="1840"/>
                    <a:pt x="7075" y="3718"/>
                    <a:pt x="6939" y="5579"/>
                  </a:cubicBezTo>
                  <a:cubicBezTo>
                    <a:pt x="6542" y="11002"/>
                    <a:pt x="4231" y="16467"/>
                    <a:pt x="0" y="19699"/>
                  </a:cubicBezTo>
                  <a:cubicBezTo>
                    <a:pt x="418" y="20201"/>
                    <a:pt x="837" y="20709"/>
                    <a:pt x="1265" y="21211"/>
                  </a:cubicBezTo>
                  <a:lnTo>
                    <a:pt x="1270" y="21216"/>
                  </a:lnTo>
                  <a:cubicBezTo>
                    <a:pt x="1276" y="21221"/>
                    <a:pt x="1276" y="21221"/>
                    <a:pt x="1276" y="21226"/>
                  </a:cubicBezTo>
                  <a:cubicBezTo>
                    <a:pt x="1584" y="21582"/>
                    <a:pt x="1888" y="21943"/>
                    <a:pt x="2196" y="22298"/>
                  </a:cubicBezTo>
                  <a:cubicBezTo>
                    <a:pt x="2201" y="22303"/>
                    <a:pt x="2206" y="22309"/>
                    <a:pt x="2211" y="22314"/>
                  </a:cubicBezTo>
                  <a:lnTo>
                    <a:pt x="2218" y="22319"/>
                  </a:lnTo>
                  <a:lnTo>
                    <a:pt x="2223" y="22325"/>
                  </a:lnTo>
                  <a:cubicBezTo>
                    <a:pt x="2228" y="22330"/>
                    <a:pt x="2233" y="22335"/>
                    <a:pt x="2233" y="22341"/>
                  </a:cubicBezTo>
                  <a:lnTo>
                    <a:pt x="2238" y="22341"/>
                  </a:lnTo>
                  <a:cubicBezTo>
                    <a:pt x="2839" y="23036"/>
                    <a:pt x="3446" y="23721"/>
                    <a:pt x="4048" y="24380"/>
                  </a:cubicBezTo>
                  <a:cubicBezTo>
                    <a:pt x="7379" y="28030"/>
                    <a:pt x="11369" y="30969"/>
                    <a:pt x="11369" y="30969"/>
                  </a:cubicBezTo>
                  <a:lnTo>
                    <a:pt x="21158" y="22173"/>
                  </a:lnTo>
                  <a:cubicBezTo>
                    <a:pt x="21158" y="22173"/>
                    <a:pt x="8769" y="141"/>
                    <a:pt x="7803" y="47"/>
                  </a:cubicBezTo>
                  <a:cubicBezTo>
                    <a:pt x="7620" y="32"/>
                    <a:pt x="7431" y="16"/>
                    <a:pt x="7243" y="10"/>
                  </a:cubicBezTo>
                  <a:cubicBezTo>
                    <a:pt x="7060" y="0"/>
                    <a:pt x="6872" y="0"/>
                    <a:pt x="66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5"/>
            <p:cNvSpPr/>
            <p:nvPr/>
          </p:nvSpPr>
          <p:spPr>
            <a:xfrm>
              <a:off x="2933550" y="1737550"/>
              <a:ext cx="167225" cy="192500"/>
            </a:xfrm>
            <a:custGeom>
              <a:rect b="b" l="l" r="r" t="t"/>
              <a:pathLst>
                <a:path extrusionOk="0" h="7700" w="6689">
                  <a:moveTo>
                    <a:pt x="910" y="1"/>
                  </a:moveTo>
                  <a:lnTo>
                    <a:pt x="0" y="942"/>
                  </a:lnTo>
                  <a:cubicBezTo>
                    <a:pt x="0" y="942"/>
                    <a:pt x="1495" y="3640"/>
                    <a:pt x="810" y="6960"/>
                  </a:cubicBezTo>
                  <a:cubicBezTo>
                    <a:pt x="1230" y="7482"/>
                    <a:pt x="1912" y="7700"/>
                    <a:pt x="2680" y="7700"/>
                  </a:cubicBezTo>
                  <a:cubicBezTo>
                    <a:pt x="4084" y="7700"/>
                    <a:pt x="5776" y="6973"/>
                    <a:pt x="6688" y="6040"/>
                  </a:cubicBezTo>
                  <a:cubicBezTo>
                    <a:pt x="6030" y="4994"/>
                    <a:pt x="5757" y="2186"/>
                    <a:pt x="5757" y="2186"/>
                  </a:cubicBezTo>
                  <a:lnTo>
                    <a:pt x="910" y="1"/>
                  </a:ln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5"/>
            <p:cNvSpPr/>
            <p:nvPr/>
          </p:nvSpPr>
          <p:spPr>
            <a:xfrm>
              <a:off x="3035775" y="1773350"/>
              <a:ext cx="31275" cy="14150"/>
            </a:xfrm>
            <a:custGeom>
              <a:rect b="b" l="l" r="r" t="t"/>
              <a:pathLst>
                <a:path extrusionOk="0" h="566" w="1251">
                  <a:moveTo>
                    <a:pt x="0" y="1"/>
                  </a:moveTo>
                  <a:lnTo>
                    <a:pt x="0" y="1"/>
                  </a:lnTo>
                  <a:lnTo>
                    <a:pt x="1250" y="565"/>
                  </a:lnTo>
                  <a:lnTo>
                    <a:pt x="1250" y="565"/>
                  </a:lnTo>
                  <a:close/>
                </a:path>
              </a:pathLst>
            </a:custGeom>
            <a:solidFill>
              <a:srgbClr val="FEEF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5"/>
            <p:cNvSpPr/>
            <p:nvPr/>
          </p:nvSpPr>
          <p:spPr>
            <a:xfrm>
              <a:off x="3067025" y="1787475"/>
              <a:ext cx="22475" cy="72725"/>
            </a:xfrm>
            <a:custGeom>
              <a:rect b="b" l="l" r="r" t="t"/>
              <a:pathLst>
                <a:path extrusionOk="0" h="2909" w="899">
                  <a:moveTo>
                    <a:pt x="0" y="0"/>
                  </a:moveTo>
                  <a:lnTo>
                    <a:pt x="0" y="0"/>
                  </a:lnTo>
                  <a:lnTo>
                    <a:pt x="418" y="189"/>
                  </a:lnTo>
                  <a:cubicBezTo>
                    <a:pt x="418" y="189"/>
                    <a:pt x="565" y="1690"/>
                    <a:pt x="899" y="2908"/>
                  </a:cubicBezTo>
                  <a:lnTo>
                    <a:pt x="899" y="2908"/>
                  </a:lnTo>
                  <a:cubicBezTo>
                    <a:pt x="565" y="1690"/>
                    <a:pt x="418" y="189"/>
                    <a:pt x="418" y="189"/>
                  </a:cubicBezTo>
                  <a:close/>
                </a:path>
              </a:pathLst>
            </a:custGeom>
            <a:solidFill>
              <a:srgbClr val="6518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5"/>
            <p:cNvSpPr/>
            <p:nvPr/>
          </p:nvSpPr>
          <p:spPr>
            <a:xfrm>
              <a:off x="2993525" y="1754275"/>
              <a:ext cx="42275" cy="19100"/>
            </a:xfrm>
            <a:custGeom>
              <a:rect b="b" l="l" r="r" t="t"/>
              <a:pathLst>
                <a:path extrusionOk="0" h="764" w="1691">
                  <a:moveTo>
                    <a:pt x="1" y="0"/>
                  </a:moveTo>
                  <a:lnTo>
                    <a:pt x="1" y="0"/>
                  </a:lnTo>
                  <a:lnTo>
                    <a:pt x="1690" y="764"/>
                  </a:lnTo>
                  <a:lnTo>
                    <a:pt x="1690" y="764"/>
                  </a:lnTo>
                  <a:close/>
                </a:path>
              </a:pathLst>
            </a:custGeom>
            <a:solidFill>
              <a:srgbClr val="6518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5"/>
            <p:cNvSpPr/>
            <p:nvPr/>
          </p:nvSpPr>
          <p:spPr>
            <a:xfrm>
              <a:off x="2991425" y="1754275"/>
              <a:ext cx="109350" cy="135850"/>
            </a:xfrm>
            <a:custGeom>
              <a:rect b="b" l="l" r="r" t="t"/>
              <a:pathLst>
                <a:path extrusionOk="0" h="5434" w="4374">
                  <a:moveTo>
                    <a:pt x="85" y="0"/>
                  </a:moveTo>
                  <a:lnTo>
                    <a:pt x="85" y="0"/>
                  </a:lnTo>
                  <a:cubicBezTo>
                    <a:pt x="1" y="749"/>
                    <a:pt x="27" y="1502"/>
                    <a:pt x="232" y="2228"/>
                  </a:cubicBezTo>
                  <a:cubicBezTo>
                    <a:pt x="451" y="2996"/>
                    <a:pt x="917" y="3667"/>
                    <a:pt x="1356" y="4325"/>
                  </a:cubicBezTo>
                  <a:cubicBezTo>
                    <a:pt x="1837" y="5052"/>
                    <a:pt x="2491" y="5392"/>
                    <a:pt x="3369" y="5429"/>
                  </a:cubicBezTo>
                  <a:cubicBezTo>
                    <a:pt x="3442" y="5429"/>
                    <a:pt x="3515" y="5434"/>
                    <a:pt x="3589" y="5434"/>
                  </a:cubicBezTo>
                  <a:cubicBezTo>
                    <a:pt x="3840" y="5434"/>
                    <a:pt x="4096" y="5419"/>
                    <a:pt x="4357" y="5387"/>
                  </a:cubicBezTo>
                  <a:cubicBezTo>
                    <a:pt x="4362" y="5381"/>
                    <a:pt x="4368" y="5376"/>
                    <a:pt x="4373" y="5371"/>
                  </a:cubicBezTo>
                  <a:cubicBezTo>
                    <a:pt x="4195" y="5089"/>
                    <a:pt x="4048" y="4681"/>
                    <a:pt x="3923" y="4236"/>
                  </a:cubicBezTo>
                  <a:cubicBezTo>
                    <a:pt x="3589" y="3018"/>
                    <a:pt x="3442" y="1517"/>
                    <a:pt x="3442" y="1517"/>
                  </a:cubicBezTo>
                  <a:lnTo>
                    <a:pt x="3024" y="1328"/>
                  </a:lnTo>
                  <a:lnTo>
                    <a:pt x="1774" y="764"/>
                  </a:lnTo>
                  <a:lnTo>
                    <a:pt x="8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5"/>
            <p:cNvSpPr/>
            <p:nvPr/>
          </p:nvSpPr>
          <p:spPr>
            <a:xfrm>
              <a:off x="2899650" y="1724550"/>
              <a:ext cx="74925" cy="73725"/>
            </a:xfrm>
            <a:custGeom>
              <a:rect b="b" l="l" r="r" t="t"/>
              <a:pathLst>
                <a:path extrusionOk="0" h="2949" w="2997">
                  <a:moveTo>
                    <a:pt x="1112" y="0"/>
                  </a:moveTo>
                  <a:cubicBezTo>
                    <a:pt x="750" y="0"/>
                    <a:pt x="385" y="174"/>
                    <a:pt x="273" y="552"/>
                  </a:cubicBezTo>
                  <a:cubicBezTo>
                    <a:pt x="1" y="1467"/>
                    <a:pt x="885" y="2899"/>
                    <a:pt x="1946" y="2947"/>
                  </a:cubicBezTo>
                  <a:cubicBezTo>
                    <a:pt x="1975" y="2948"/>
                    <a:pt x="2002" y="2948"/>
                    <a:pt x="2029" y="2948"/>
                  </a:cubicBezTo>
                  <a:cubicBezTo>
                    <a:pt x="2997" y="2948"/>
                    <a:pt x="2799" y="2157"/>
                    <a:pt x="2799" y="2157"/>
                  </a:cubicBezTo>
                  <a:lnTo>
                    <a:pt x="2078" y="458"/>
                  </a:lnTo>
                  <a:cubicBezTo>
                    <a:pt x="2078" y="458"/>
                    <a:pt x="1832" y="185"/>
                    <a:pt x="1487" y="65"/>
                  </a:cubicBezTo>
                  <a:cubicBezTo>
                    <a:pt x="1370" y="22"/>
                    <a:pt x="1241" y="0"/>
                    <a:pt x="1112" y="0"/>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5"/>
            <p:cNvSpPr/>
            <p:nvPr/>
          </p:nvSpPr>
          <p:spPr>
            <a:xfrm>
              <a:off x="2913525" y="1735575"/>
              <a:ext cx="50100" cy="50350"/>
            </a:xfrm>
            <a:custGeom>
              <a:rect b="b" l="l" r="r" t="t"/>
              <a:pathLst>
                <a:path extrusionOk="0" h="2014" w="2004">
                  <a:moveTo>
                    <a:pt x="659" y="0"/>
                  </a:moveTo>
                  <a:cubicBezTo>
                    <a:pt x="450" y="0"/>
                    <a:pt x="256" y="90"/>
                    <a:pt x="189" y="319"/>
                  </a:cubicBezTo>
                  <a:cubicBezTo>
                    <a:pt x="0" y="937"/>
                    <a:pt x="575" y="1982"/>
                    <a:pt x="1297" y="2014"/>
                  </a:cubicBezTo>
                  <a:lnTo>
                    <a:pt x="1355" y="2014"/>
                  </a:lnTo>
                  <a:cubicBezTo>
                    <a:pt x="2003" y="2014"/>
                    <a:pt x="1873" y="1480"/>
                    <a:pt x="1873" y="1480"/>
                  </a:cubicBezTo>
                  <a:lnTo>
                    <a:pt x="1381" y="331"/>
                  </a:lnTo>
                  <a:cubicBezTo>
                    <a:pt x="1381" y="331"/>
                    <a:pt x="1214" y="147"/>
                    <a:pt x="983" y="63"/>
                  </a:cubicBezTo>
                  <a:cubicBezTo>
                    <a:pt x="879" y="27"/>
                    <a:pt x="770" y="0"/>
                    <a:pt x="6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5"/>
            <p:cNvSpPr/>
            <p:nvPr/>
          </p:nvSpPr>
          <p:spPr>
            <a:xfrm>
              <a:off x="2893650" y="1578500"/>
              <a:ext cx="248050" cy="265150"/>
            </a:xfrm>
            <a:custGeom>
              <a:rect b="b" l="l" r="r" t="t"/>
              <a:pathLst>
                <a:path extrusionOk="0" h="10606" w="9922">
                  <a:moveTo>
                    <a:pt x="4888" y="1"/>
                  </a:moveTo>
                  <a:cubicBezTo>
                    <a:pt x="3494" y="1"/>
                    <a:pt x="2080" y="484"/>
                    <a:pt x="1413" y="1896"/>
                  </a:cubicBezTo>
                  <a:cubicBezTo>
                    <a:pt x="1" y="4888"/>
                    <a:pt x="2777" y="8830"/>
                    <a:pt x="3974" y="9725"/>
                  </a:cubicBezTo>
                  <a:cubicBezTo>
                    <a:pt x="4754" y="10312"/>
                    <a:pt x="5677" y="10605"/>
                    <a:pt x="6548" y="10605"/>
                  </a:cubicBezTo>
                  <a:cubicBezTo>
                    <a:pt x="8022" y="10605"/>
                    <a:pt x="9349" y="9765"/>
                    <a:pt x="9586" y="8082"/>
                  </a:cubicBezTo>
                  <a:cubicBezTo>
                    <a:pt x="9921" y="5677"/>
                    <a:pt x="9246" y="2304"/>
                    <a:pt x="8415" y="1190"/>
                  </a:cubicBezTo>
                  <a:cubicBezTo>
                    <a:pt x="7974" y="603"/>
                    <a:pt x="6443" y="1"/>
                    <a:pt x="4888" y="1"/>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5"/>
            <p:cNvSpPr/>
            <p:nvPr/>
          </p:nvSpPr>
          <p:spPr>
            <a:xfrm>
              <a:off x="2755975" y="1977575"/>
              <a:ext cx="254050" cy="480725"/>
            </a:xfrm>
            <a:custGeom>
              <a:rect b="b" l="l" r="r" t="t"/>
              <a:pathLst>
                <a:path extrusionOk="0" h="19229" w="10162">
                  <a:moveTo>
                    <a:pt x="6662" y="0"/>
                  </a:moveTo>
                  <a:cubicBezTo>
                    <a:pt x="5427" y="0"/>
                    <a:pt x="4116" y="1000"/>
                    <a:pt x="3259" y="3750"/>
                  </a:cubicBezTo>
                  <a:cubicBezTo>
                    <a:pt x="2129" y="7390"/>
                    <a:pt x="1" y="18931"/>
                    <a:pt x="3150" y="19214"/>
                  </a:cubicBezTo>
                  <a:cubicBezTo>
                    <a:pt x="3259" y="19224"/>
                    <a:pt x="3366" y="19229"/>
                    <a:pt x="3470" y="19229"/>
                  </a:cubicBezTo>
                  <a:cubicBezTo>
                    <a:pt x="5360" y="19229"/>
                    <a:pt x="6520" y="17633"/>
                    <a:pt x="7134" y="16583"/>
                  </a:cubicBezTo>
                  <a:cubicBezTo>
                    <a:pt x="8661" y="13979"/>
                    <a:pt x="9551" y="7505"/>
                    <a:pt x="9937" y="4143"/>
                  </a:cubicBezTo>
                  <a:cubicBezTo>
                    <a:pt x="10162" y="2199"/>
                    <a:pt x="8495" y="0"/>
                    <a:pt x="6662" y="0"/>
                  </a:cubicBez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5"/>
            <p:cNvSpPr/>
            <p:nvPr/>
          </p:nvSpPr>
          <p:spPr>
            <a:xfrm>
              <a:off x="2886200" y="1536275"/>
              <a:ext cx="241200" cy="229275"/>
            </a:xfrm>
            <a:custGeom>
              <a:rect b="b" l="l" r="r" t="t"/>
              <a:pathLst>
                <a:path extrusionOk="0" h="9171" w="9648">
                  <a:moveTo>
                    <a:pt x="5888" y="1"/>
                  </a:moveTo>
                  <a:cubicBezTo>
                    <a:pt x="4424" y="1"/>
                    <a:pt x="2744" y="625"/>
                    <a:pt x="1784" y="1619"/>
                  </a:cubicBezTo>
                  <a:cubicBezTo>
                    <a:pt x="0" y="3464"/>
                    <a:pt x="821" y="5578"/>
                    <a:pt x="1250" y="6812"/>
                  </a:cubicBezTo>
                  <a:cubicBezTo>
                    <a:pt x="1654" y="7980"/>
                    <a:pt x="2446" y="9171"/>
                    <a:pt x="2752" y="9171"/>
                  </a:cubicBezTo>
                  <a:cubicBezTo>
                    <a:pt x="2783" y="9171"/>
                    <a:pt x="2809" y="9159"/>
                    <a:pt x="2829" y="9133"/>
                  </a:cubicBezTo>
                  <a:cubicBezTo>
                    <a:pt x="2908" y="9034"/>
                    <a:pt x="2783" y="8177"/>
                    <a:pt x="2365" y="6916"/>
                  </a:cubicBezTo>
                  <a:cubicBezTo>
                    <a:pt x="1925" y="5598"/>
                    <a:pt x="2746" y="5159"/>
                    <a:pt x="2746" y="5159"/>
                  </a:cubicBezTo>
                  <a:cubicBezTo>
                    <a:pt x="2746" y="5159"/>
                    <a:pt x="3542" y="5284"/>
                    <a:pt x="4557" y="5284"/>
                  </a:cubicBezTo>
                  <a:cubicBezTo>
                    <a:pt x="6641" y="5284"/>
                    <a:pt x="9647" y="4756"/>
                    <a:pt x="8592" y="1535"/>
                  </a:cubicBezTo>
                  <a:cubicBezTo>
                    <a:pt x="8240" y="459"/>
                    <a:pt x="7143" y="1"/>
                    <a:pt x="5888" y="1"/>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5"/>
            <p:cNvSpPr/>
            <p:nvPr/>
          </p:nvSpPr>
          <p:spPr>
            <a:xfrm>
              <a:off x="2779375" y="2225600"/>
              <a:ext cx="450050" cy="277450"/>
            </a:xfrm>
            <a:custGeom>
              <a:rect b="b" l="l" r="r" t="t"/>
              <a:pathLst>
                <a:path extrusionOk="0" h="11098" w="18002">
                  <a:moveTo>
                    <a:pt x="16453" y="0"/>
                  </a:moveTo>
                  <a:cubicBezTo>
                    <a:pt x="16452" y="0"/>
                    <a:pt x="14633" y="387"/>
                    <a:pt x="13546" y="648"/>
                  </a:cubicBezTo>
                  <a:cubicBezTo>
                    <a:pt x="11396" y="1171"/>
                    <a:pt x="2935" y="2808"/>
                    <a:pt x="1444" y="5433"/>
                  </a:cubicBezTo>
                  <a:cubicBezTo>
                    <a:pt x="1" y="7975"/>
                    <a:pt x="1319" y="10171"/>
                    <a:pt x="2547" y="10663"/>
                  </a:cubicBezTo>
                  <a:cubicBezTo>
                    <a:pt x="3306" y="10964"/>
                    <a:pt x="3960" y="11098"/>
                    <a:pt x="4581" y="11098"/>
                  </a:cubicBezTo>
                  <a:cubicBezTo>
                    <a:pt x="6228" y="11098"/>
                    <a:pt x="7634" y="10152"/>
                    <a:pt x="10099" y="8863"/>
                  </a:cubicBezTo>
                  <a:cubicBezTo>
                    <a:pt x="13860" y="6898"/>
                    <a:pt x="18001" y="3676"/>
                    <a:pt x="18001" y="3676"/>
                  </a:cubicBezTo>
                  <a:cubicBezTo>
                    <a:pt x="16751" y="2619"/>
                    <a:pt x="16020" y="1443"/>
                    <a:pt x="16453" y="0"/>
                  </a:cubicBez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 name="Google Shape;916;p55"/>
          <p:cNvSpPr/>
          <p:nvPr/>
        </p:nvSpPr>
        <p:spPr>
          <a:xfrm>
            <a:off x="1344915" y="1694299"/>
            <a:ext cx="396049" cy="686444"/>
          </a:xfrm>
          <a:custGeom>
            <a:rect b="b" l="l" r="r" t="t"/>
            <a:pathLst>
              <a:path extrusionOk="0" h="22163" w="13916">
                <a:moveTo>
                  <a:pt x="0" y="0"/>
                </a:moveTo>
                <a:lnTo>
                  <a:pt x="0" y="0"/>
                </a:lnTo>
                <a:cubicBezTo>
                  <a:pt x="188" y="6"/>
                  <a:pt x="377" y="22"/>
                  <a:pt x="560" y="37"/>
                </a:cubicBezTo>
                <a:cubicBezTo>
                  <a:pt x="1526" y="131"/>
                  <a:pt x="13915" y="22163"/>
                  <a:pt x="13915" y="22163"/>
                </a:cubicBezTo>
                <a:lnTo>
                  <a:pt x="13915" y="22163"/>
                </a:lnTo>
                <a:cubicBezTo>
                  <a:pt x="13915" y="22163"/>
                  <a:pt x="1526" y="131"/>
                  <a:pt x="560" y="37"/>
                </a:cubicBezTo>
                <a:cubicBezTo>
                  <a:pt x="377" y="22"/>
                  <a:pt x="188" y="6"/>
                  <a:pt x="0" y="0"/>
                </a:cubicBezTo>
                <a:close/>
              </a:path>
            </a:pathLst>
          </a:custGeom>
          <a:solidFill>
            <a:srgbClr val="FCD0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5"/>
          <p:cNvSpPr/>
          <p:nvPr/>
        </p:nvSpPr>
        <p:spPr>
          <a:xfrm>
            <a:off x="1328977" y="1693989"/>
            <a:ext cx="15966" cy="341"/>
          </a:xfrm>
          <a:custGeom>
            <a:rect b="b" l="l" r="r" t="t"/>
            <a:pathLst>
              <a:path extrusionOk="0" h="11" w="561">
                <a:moveTo>
                  <a:pt x="0" y="0"/>
                </a:moveTo>
                <a:cubicBezTo>
                  <a:pt x="189" y="0"/>
                  <a:pt x="372" y="0"/>
                  <a:pt x="560" y="10"/>
                </a:cubicBezTo>
                <a:cubicBezTo>
                  <a:pt x="377" y="0"/>
                  <a:pt x="189" y="0"/>
                  <a:pt x="5" y="0"/>
                </a:cubicBezTo>
                <a:close/>
              </a:path>
            </a:pathLst>
          </a:custGeom>
          <a:solidFill>
            <a:srgbClr val="641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 name="Google Shape;918;p55"/>
          <p:cNvGrpSpPr/>
          <p:nvPr/>
        </p:nvGrpSpPr>
        <p:grpSpPr>
          <a:xfrm>
            <a:off x="299286" y="189025"/>
            <a:ext cx="133205" cy="119344"/>
            <a:chOff x="222150" y="185025"/>
            <a:chExt cx="170100" cy="152400"/>
          </a:xfrm>
        </p:grpSpPr>
        <p:cxnSp>
          <p:nvCxnSpPr>
            <p:cNvPr id="919" name="Google Shape;919;p55"/>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920" name="Google Shape;920;p55"/>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921" name="Google Shape;921;p55"/>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sp>
        <p:nvSpPr>
          <p:cNvPr id="922" name="Google Shape;922;p55">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5"/>
          <p:cNvSpPr txBox="1"/>
          <p:nvPr>
            <p:ph type="title"/>
          </p:nvPr>
        </p:nvSpPr>
        <p:spPr>
          <a:xfrm>
            <a:off x="720000" y="540000"/>
            <a:ext cx="72039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rPr>
              <a:t>RESEARCH QUESTION</a:t>
            </a:r>
            <a:endParaRPr>
              <a:solidFill>
                <a:schemeClr val="accent1"/>
              </a:solidFill>
            </a:endParaRPr>
          </a:p>
        </p:txBody>
      </p:sp>
      <p:grpSp>
        <p:nvGrpSpPr>
          <p:cNvPr id="924" name="Google Shape;924;p55"/>
          <p:cNvGrpSpPr/>
          <p:nvPr/>
        </p:nvGrpSpPr>
        <p:grpSpPr>
          <a:xfrm>
            <a:off x="1366356" y="1640736"/>
            <a:ext cx="2140676" cy="1895579"/>
            <a:chOff x="3731950" y="1806725"/>
            <a:chExt cx="1880425" cy="1530050"/>
          </a:xfrm>
        </p:grpSpPr>
        <p:sp>
          <p:nvSpPr>
            <p:cNvPr id="925" name="Google Shape;925;p55"/>
            <p:cNvSpPr/>
            <p:nvPr/>
          </p:nvSpPr>
          <p:spPr>
            <a:xfrm>
              <a:off x="3736650" y="1810125"/>
              <a:ext cx="1872325" cy="1526650"/>
            </a:xfrm>
            <a:custGeom>
              <a:rect b="b" l="l" r="r" t="t"/>
              <a:pathLst>
                <a:path extrusionOk="0" h="61066" w="74893">
                  <a:moveTo>
                    <a:pt x="4613" y="1"/>
                  </a:moveTo>
                  <a:cubicBezTo>
                    <a:pt x="2067" y="1"/>
                    <a:pt x="1" y="2065"/>
                    <a:pt x="1" y="4618"/>
                  </a:cubicBezTo>
                  <a:lnTo>
                    <a:pt x="1" y="56448"/>
                  </a:lnTo>
                  <a:cubicBezTo>
                    <a:pt x="1" y="59000"/>
                    <a:pt x="2067" y="61065"/>
                    <a:pt x="4613" y="61065"/>
                  </a:cubicBezTo>
                  <a:lnTo>
                    <a:pt x="70281" y="61065"/>
                  </a:lnTo>
                  <a:cubicBezTo>
                    <a:pt x="72827" y="61065"/>
                    <a:pt x="74893" y="59000"/>
                    <a:pt x="74893" y="56448"/>
                  </a:cubicBezTo>
                  <a:lnTo>
                    <a:pt x="74893" y="4618"/>
                  </a:lnTo>
                  <a:cubicBezTo>
                    <a:pt x="74893" y="2065"/>
                    <a:pt x="72827" y="1"/>
                    <a:pt x="70281" y="1"/>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5"/>
            <p:cNvSpPr/>
            <p:nvPr/>
          </p:nvSpPr>
          <p:spPr>
            <a:xfrm>
              <a:off x="3822150" y="2364575"/>
              <a:ext cx="1037575" cy="724700"/>
            </a:xfrm>
            <a:custGeom>
              <a:rect b="b" l="l" r="r" t="t"/>
              <a:pathLst>
                <a:path extrusionOk="0" h="28988" w="41503">
                  <a:moveTo>
                    <a:pt x="2967" y="0"/>
                  </a:moveTo>
                  <a:cubicBezTo>
                    <a:pt x="1329" y="0"/>
                    <a:pt x="1" y="1329"/>
                    <a:pt x="1" y="2966"/>
                  </a:cubicBezTo>
                  <a:lnTo>
                    <a:pt x="1" y="26028"/>
                  </a:lnTo>
                  <a:cubicBezTo>
                    <a:pt x="1" y="27664"/>
                    <a:pt x="1329" y="28987"/>
                    <a:pt x="2967" y="28987"/>
                  </a:cubicBezTo>
                  <a:lnTo>
                    <a:pt x="38542" y="28987"/>
                  </a:lnTo>
                  <a:cubicBezTo>
                    <a:pt x="40180" y="28987"/>
                    <a:pt x="41503" y="27664"/>
                    <a:pt x="41503" y="26028"/>
                  </a:cubicBezTo>
                  <a:lnTo>
                    <a:pt x="41503" y="2966"/>
                  </a:lnTo>
                  <a:cubicBezTo>
                    <a:pt x="41503" y="1329"/>
                    <a:pt x="40180" y="0"/>
                    <a:pt x="38542" y="0"/>
                  </a:cubicBezTo>
                  <a:close/>
                </a:path>
              </a:pathLst>
            </a:cu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5"/>
            <p:cNvSpPr/>
            <p:nvPr/>
          </p:nvSpPr>
          <p:spPr>
            <a:xfrm>
              <a:off x="4260900" y="2480025"/>
              <a:ext cx="513050" cy="513050"/>
            </a:xfrm>
            <a:custGeom>
              <a:rect b="b" l="l" r="r" t="t"/>
              <a:pathLst>
                <a:path extrusionOk="0" h="20522" w="20522">
                  <a:moveTo>
                    <a:pt x="10261" y="1"/>
                  </a:moveTo>
                  <a:cubicBezTo>
                    <a:pt x="4593" y="1"/>
                    <a:pt x="1" y="4597"/>
                    <a:pt x="1" y="10261"/>
                  </a:cubicBezTo>
                  <a:cubicBezTo>
                    <a:pt x="1" y="15929"/>
                    <a:pt x="4593" y="20521"/>
                    <a:pt x="10261" y="20521"/>
                  </a:cubicBezTo>
                  <a:cubicBezTo>
                    <a:pt x="15925" y="20521"/>
                    <a:pt x="20521" y="15929"/>
                    <a:pt x="20521" y="10261"/>
                  </a:cubicBezTo>
                  <a:cubicBezTo>
                    <a:pt x="20521" y="4597"/>
                    <a:pt x="15925" y="1"/>
                    <a:pt x="10261" y="1"/>
                  </a:cubicBezTo>
                  <a:close/>
                </a:path>
              </a:pathLst>
            </a:custGeom>
            <a:solidFill>
              <a:srgbClr val="EDE5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5"/>
            <p:cNvSpPr/>
            <p:nvPr/>
          </p:nvSpPr>
          <p:spPr>
            <a:xfrm>
              <a:off x="4277375" y="2468275"/>
              <a:ext cx="416300" cy="513025"/>
            </a:xfrm>
            <a:custGeom>
              <a:rect b="b" l="l" r="r" t="t"/>
              <a:pathLst>
                <a:path extrusionOk="0" h="20521" w="16652">
                  <a:moveTo>
                    <a:pt x="10261" y="0"/>
                  </a:moveTo>
                  <a:cubicBezTo>
                    <a:pt x="4598" y="0"/>
                    <a:pt x="1" y="4596"/>
                    <a:pt x="1" y="10260"/>
                  </a:cubicBezTo>
                  <a:cubicBezTo>
                    <a:pt x="1" y="15928"/>
                    <a:pt x="4598" y="20521"/>
                    <a:pt x="10261" y="20521"/>
                  </a:cubicBezTo>
                  <a:cubicBezTo>
                    <a:pt x="12677" y="20521"/>
                    <a:pt x="14900" y="19683"/>
                    <a:pt x="16652" y="18282"/>
                  </a:cubicBezTo>
                  <a:lnTo>
                    <a:pt x="10261" y="10260"/>
                  </a:lnTo>
                  <a:lnTo>
                    <a:pt x="10261" y="0"/>
                  </a:lnTo>
                  <a:close/>
                </a:path>
              </a:pathLst>
            </a:custGeom>
            <a:gradFill>
              <a:gsLst>
                <a:gs pos="0">
                  <a:srgbClr val="E57C85"/>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5"/>
            <p:cNvSpPr/>
            <p:nvPr/>
          </p:nvSpPr>
          <p:spPr>
            <a:xfrm>
              <a:off x="4533900" y="2468275"/>
              <a:ext cx="204500" cy="256525"/>
            </a:xfrm>
            <a:custGeom>
              <a:rect b="b" l="l" r="r" t="t"/>
              <a:pathLst>
                <a:path extrusionOk="0" h="10261" w="8180">
                  <a:moveTo>
                    <a:pt x="0" y="0"/>
                  </a:moveTo>
                  <a:lnTo>
                    <a:pt x="0" y="10260"/>
                  </a:lnTo>
                  <a:lnTo>
                    <a:pt x="8179" y="4063"/>
                  </a:lnTo>
                  <a:cubicBezTo>
                    <a:pt x="6302" y="1594"/>
                    <a:pt x="3337" y="0"/>
                    <a:pt x="0" y="0"/>
                  </a:cubicBezTo>
                  <a:close/>
                </a:path>
              </a:pathLst>
            </a:cu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5"/>
            <p:cNvSpPr/>
            <p:nvPr/>
          </p:nvSpPr>
          <p:spPr>
            <a:xfrm>
              <a:off x="4533900" y="2569825"/>
              <a:ext cx="256525" cy="355500"/>
            </a:xfrm>
            <a:custGeom>
              <a:rect b="b" l="l" r="r" t="t"/>
              <a:pathLst>
                <a:path extrusionOk="0" h="14220" w="10261">
                  <a:moveTo>
                    <a:pt x="8179" y="1"/>
                  </a:moveTo>
                  <a:lnTo>
                    <a:pt x="0" y="6198"/>
                  </a:lnTo>
                  <a:lnTo>
                    <a:pt x="6391" y="14220"/>
                  </a:lnTo>
                  <a:cubicBezTo>
                    <a:pt x="8749" y="12342"/>
                    <a:pt x="10260" y="9445"/>
                    <a:pt x="10260" y="6198"/>
                  </a:cubicBezTo>
                  <a:cubicBezTo>
                    <a:pt x="10260" y="3870"/>
                    <a:pt x="9482" y="1721"/>
                    <a:pt x="8179" y="1"/>
                  </a:cubicBez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5"/>
            <p:cNvSpPr/>
            <p:nvPr/>
          </p:nvSpPr>
          <p:spPr>
            <a:xfrm>
              <a:off x="3863350" y="2450075"/>
              <a:ext cx="436300" cy="16500"/>
            </a:xfrm>
            <a:custGeom>
              <a:rect b="b" l="l" r="r" t="t"/>
              <a:pathLst>
                <a:path extrusionOk="0" h="660" w="17452">
                  <a:moveTo>
                    <a:pt x="267" y="0"/>
                  </a:moveTo>
                  <a:cubicBezTo>
                    <a:pt x="120" y="0"/>
                    <a:pt x="1" y="121"/>
                    <a:pt x="1" y="262"/>
                  </a:cubicBezTo>
                  <a:lnTo>
                    <a:pt x="1" y="398"/>
                  </a:lnTo>
                  <a:cubicBezTo>
                    <a:pt x="1" y="545"/>
                    <a:pt x="120" y="659"/>
                    <a:pt x="267" y="659"/>
                  </a:cubicBezTo>
                  <a:lnTo>
                    <a:pt x="17189" y="659"/>
                  </a:lnTo>
                  <a:cubicBezTo>
                    <a:pt x="17336" y="659"/>
                    <a:pt x="17452" y="545"/>
                    <a:pt x="17452" y="398"/>
                  </a:cubicBezTo>
                  <a:lnTo>
                    <a:pt x="17452" y="262"/>
                  </a:lnTo>
                  <a:cubicBezTo>
                    <a:pt x="17452" y="121"/>
                    <a:pt x="17336" y="0"/>
                    <a:pt x="17189" y="0"/>
                  </a:cubicBezTo>
                  <a:close/>
                </a:path>
              </a:pathLst>
            </a:cu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5"/>
            <p:cNvSpPr/>
            <p:nvPr/>
          </p:nvSpPr>
          <p:spPr>
            <a:xfrm>
              <a:off x="3863350" y="2508775"/>
              <a:ext cx="436300" cy="16625"/>
            </a:xfrm>
            <a:custGeom>
              <a:rect b="b" l="l" r="r" t="t"/>
              <a:pathLst>
                <a:path extrusionOk="0" h="665" w="17452">
                  <a:moveTo>
                    <a:pt x="267" y="0"/>
                  </a:moveTo>
                  <a:cubicBezTo>
                    <a:pt x="120" y="0"/>
                    <a:pt x="1" y="121"/>
                    <a:pt x="1" y="268"/>
                  </a:cubicBezTo>
                  <a:lnTo>
                    <a:pt x="1" y="398"/>
                  </a:lnTo>
                  <a:cubicBezTo>
                    <a:pt x="1" y="545"/>
                    <a:pt x="120" y="664"/>
                    <a:pt x="267" y="664"/>
                  </a:cubicBezTo>
                  <a:lnTo>
                    <a:pt x="17189" y="664"/>
                  </a:lnTo>
                  <a:cubicBezTo>
                    <a:pt x="17336" y="664"/>
                    <a:pt x="17452" y="545"/>
                    <a:pt x="17452" y="398"/>
                  </a:cubicBezTo>
                  <a:lnTo>
                    <a:pt x="17452" y="268"/>
                  </a:lnTo>
                  <a:cubicBezTo>
                    <a:pt x="17452" y="121"/>
                    <a:pt x="17336" y="0"/>
                    <a:pt x="17189" y="0"/>
                  </a:cubicBezTo>
                  <a:close/>
                </a:path>
              </a:pathLst>
            </a:cu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5"/>
            <p:cNvSpPr/>
            <p:nvPr/>
          </p:nvSpPr>
          <p:spPr>
            <a:xfrm>
              <a:off x="3863350" y="2567600"/>
              <a:ext cx="277325" cy="16500"/>
            </a:xfrm>
            <a:custGeom>
              <a:rect b="b" l="l" r="r" t="t"/>
              <a:pathLst>
                <a:path extrusionOk="0" h="660" w="11093">
                  <a:moveTo>
                    <a:pt x="267" y="1"/>
                  </a:moveTo>
                  <a:cubicBezTo>
                    <a:pt x="120" y="1"/>
                    <a:pt x="1" y="116"/>
                    <a:pt x="1" y="263"/>
                  </a:cubicBezTo>
                  <a:lnTo>
                    <a:pt x="1" y="399"/>
                  </a:lnTo>
                  <a:cubicBezTo>
                    <a:pt x="1" y="545"/>
                    <a:pt x="120" y="660"/>
                    <a:pt x="267" y="660"/>
                  </a:cubicBezTo>
                  <a:lnTo>
                    <a:pt x="10826" y="660"/>
                  </a:lnTo>
                  <a:cubicBezTo>
                    <a:pt x="10972" y="660"/>
                    <a:pt x="11092" y="545"/>
                    <a:pt x="11092" y="399"/>
                  </a:cubicBezTo>
                  <a:lnTo>
                    <a:pt x="11092" y="263"/>
                  </a:lnTo>
                  <a:cubicBezTo>
                    <a:pt x="11092" y="116"/>
                    <a:pt x="10972" y="1"/>
                    <a:pt x="10826" y="1"/>
                  </a:cubicBezTo>
                  <a:close/>
                </a:path>
              </a:pathLst>
            </a:cu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5"/>
            <p:cNvSpPr/>
            <p:nvPr/>
          </p:nvSpPr>
          <p:spPr>
            <a:xfrm>
              <a:off x="3863350" y="2626300"/>
              <a:ext cx="277325" cy="16500"/>
            </a:xfrm>
            <a:custGeom>
              <a:rect b="b" l="l" r="r" t="t"/>
              <a:pathLst>
                <a:path extrusionOk="0" h="660" w="11093">
                  <a:moveTo>
                    <a:pt x="267" y="1"/>
                  </a:moveTo>
                  <a:cubicBezTo>
                    <a:pt x="120" y="1"/>
                    <a:pt x="1" y="121"/>
                    <a:pt x="1" y="262"/>
                  </a:cubicBezTo>
                  <a:lnTo>
                    <a:pt x="1" y="399"/>
                  </a:lnTo>
                  <a:cubicBezTo>
                    <a:pt x="1" y="544"/>
                    <a:pt x="120" y="660"/>
                    <a:pt x="267" y="660"/>
                  </a:cubicBezTo>
                  <a:lnTo>
                    <a:pt x="10826" y="660"/>
                  </a:lnTo>
                  <a:cubicBezTo>
                    <a:pt x="10972" y="660"/>
                    <a:pt x="11092" y="544"/>
                    <a:pt x="11092" y="399"/>
                  </a:cubicBezTo>
                  <a:lnTo>
                    <a:pt x="11092" y="262"/>
                  </a:lnTo>
                  <a:cubicBezTo>
                    <a:pt x="11092" y="121"/>
                    <a:pt x="10972" y="1"/>
                    <a:pt x="10826" y="1"/>
                  </a:cubicBezTo>
                  <a:close/>
                </a:path>
              </a:pathLst>
            </a:cu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5"/>
            <p:cNvSpPr/>
            <p:nvPr/>
          </p:nvSpPr>
          <p:spPr>
            <a:xfrm>
              <a:off x="3731950" y="1806725"/>
              <a:ext cx="1880425" cy="114825"/>
            </a:xfrm>
            <a:custGeom>
              <a:rect b="b" l="l" r="r" t="t"/>
              <a:pathLst>
                <a:path extrusionOk="0" h="4593" w="75217">
                  <a:moveTo>
                    <a:pt x="3394" y="0"/>
                  </a:moveTo>
                  <a:cubicBezTo>
                    <a:pt x="1523" y="0"/>
                    <a:pt x="1" y="1522"/>
                    <a:pt x="1" y="3394"/>
                  </a:cubicBezTo>
                  <a:lnTo>
                    <a:pt x="1" y="4592"/>
                  </a:lnTo>
                  <a:lnTo>
                    <a:pt x="75217" y="4592"/>
                  </a:lnTo>
                  <a:lnTo>
                    <a:pt x="75217" y="3394"/>
                  </a:lnTo>
                  <a:cubicBezTo>
                    <a:pt x="75217" y="1522"/>
                    <a:pt x="73700" y="0"/>
                    <a:pt x="71823" y="0"/>
                  </a:cubicBezTo>
                  <a:close/>
                </a:path>
              </a:pathLst>
            </a:cu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5"/>
            <p:cNvSpPr/>
            <p:nvPr/>
          </p:nvSpPr>
          <p:spPr>
            <a:xfrm>
              <a:off x="3827000" y="1990275"/>
              <a:ext cx="311050" cy="311050"/>
            </a:xfrm>
            <a:custGeom>
              <a:rect b="b" l="l" r="r" t="t"/>
              <a:pathLst>
                <a:path extrusionOk="0" h="12442" w="12442">
                  <a:moveTo>
                    <a:pt x="1323" y="0"/>
                  </a:moveTo>
                  <a:cubicBezTo>
                    <a:pt x="591" y="0"/>
                    <a:pt x="0" y="591"/>
                    <a:pt x="0" y="1318"/>
                  </a:cubicBezTo>
                  <a:lnTo>
                    <a:pt x="0" y="11124"/>
                  </a:lnTo>
                  <a:cubicBezTo>
                    <a:pt x="0" y="11851"/>
                    <a:pt x="591" y="12442"/>
                    <a:pt x="1323" y="12442"/>
                  </a:cubicBezTo>
                  <a:lnTo>
                    <a:pt x="11124" y="12442"/>
                  </a:lnTo>
                  <a:cubicBezTo>
                    <a:pt x="11851" y="12442"/>
                    <a:pt x="12442" y="11851"/>
                    <a:pt x="12442" y="11124"/>
                  </a:cubicBezTo>
                  <a:lnTo>
                    <a:pt x="12442" y="1318"/>
                  </a:lnTo>
                  <a:cubicBezTo>
                    <a:pt x="12442" y="591"/>
                    <a:pt x="11851" y="0"/>
                    <a:pt x="11124" y="0"/>
                  </a:cubicBezTo>
                  <a:close/>
                </a:path>
              </a:pathLst>
            </a:cu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5"/>
            <p:cNvSpPr/>
            <p:nvPr/>
          </p:nvSpPr>
          <p:spPr>
            <a:xfrm>
              <a:off x="3844375" y="2082675"/>
              <a:ext cx="268950" cy="164775"/>
            </a:xfrm>
            <a:custGeom>
              <a:rect b="b" l="l" r="r" t="t"/>
              <a:pathLst>
                <a:path extrusionOk="0" h="6591" w="10758">
                  <a:moveTo>
                    <a:pt x="7481" y="1"/>
                  </a:moveTo>
                  <a:cubicBezTo>
                    <a:pt x="7351" y="1"/>
                    <a:pt x="7221" y="64"/>
                    <a:pt x="7145" y="195"/>
                  </a:cubicBezTo>
                  <a:lnTo>
                    <a:pt x="4854" y="4008"/>
                  </a:lnTo>
                  <a:lnTo>
                    <a:pt x="3186" y="2282"/>
                  </a:lnTo>
                  <a:cubicBezTo>
                    <a:pt x="3108" y="2200"/>
                    <a:pt x="3005" y="2161"/>
                    <a:pt x="2903" y="2161"/>
                  </a:cubicBezTo>
                  <a:cubicBezTo>
                    <a:pt x="2771" y="2161"/>
                    <a:pt x="2640" y="2226"/>
                    <a:pt x="2563" y="2350"/>
                  </a:cubicBezTo>
                  <a:lnTo>
                    <a:pt x="1" y="6591"/>
                  </a:lnTo>
                  <a:lnTo>
                    <a:pt x="10758" y="6591"/>
                  </a:lnTo>
                  <a:lnTo>
                    <a:pt x="7840" y="231"/>
                  </a:lnTo>
                  <a:cubicBezTo>
                    <a:pt x="7771" y="80"/>
                    <a:pt x="7626" y="1"/>
                    <a:pt x="7481" y="1"/>
                  </a:cubicBezTo>
                  <a:close/>
                </a:path>
              </a:pathLst>
            </a:cu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5"/>
            <p:cNvSpPr/>
            <p:nvPr/>
          </p:nvSpPr>
          <p:spPr>
            <a:xfrm>
              <a:off x="3926625" y="2051575"/>
              <a:ext cx="48525" cy="48525"/>
            </a:xfrm>
            <a:custGeom>
              <a:rect b="b" l="l" r="r" t="t"/>
              <a:pathLst>
                <a:path extrusionOk="0" h="1941" w="1941">
                  <a:moveTo>
                    <a:pt x="973" y="1"/>
                  </a:moveTo>
                  <a:cubicBezTo>
                    <a:pt x="434" y="1"/>
                    <a:pt x="0" y="435"/>
                    <a:pt x="0" y="968"/>
                  </a:cubicBezTo>
                  <a:cubicBezTo>
                    <a:pt x="0" y="1507"/>
                    <a:pt x="434" y="1941"/>
                    <a:pt x="973" y="1941"/>
                  </a:cubicBezTo>
                  <a:cubicBezTo>
                    <a:pt x="1506" y="1941"/>
                    <a:pt x="1941" y="1507"/>
                    <a:pt x="1941" y="968"/>
                  </a:cubicBezTo>
                  <a:cubicBezTo>
                    <a:pt x="1941" y="435"/>
                    <a:pt x="1506" y="1"/>
                    <a:pt x="973" y="1"/>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5"/>
            <p:cNvSpPr/>
            <p:nvPr/>
          </p:nvSpPr>
          <p:spPr>
            <a:xfrm>
              <a:off x="4185475" y="1990275"/>
              <a:ext cx="311075" cy="311050"/>
            </a:xfrm>
            <a:custGeom>
              <a:rect b="b" l="l" r="r" t="t"/>
              <a:pathLst>
                <a:path extrusionOk="0" h="12442" w="12443">
                  <a:moveTo>
                    <a:pt x="1323" y="0"/>
                  </a:moveTo>
                  <a:cubicBezTo>
                    <a:pt x="592" y="0"/>
                    <a:pt x="1" y="591"/>
                    <a:pt x="1" y="1318"/>
                  </a:cubicBezTo>
                  <a:lnTo>
                    <a:pt x="1" y="11124"/>
                  </a:lnTo>
                  <a:cubicBezTo>
                    <a:pt x="1" y="11851"/>
                    <a:pt x="592" y="12442"/>
                    <a:pt x="1323" y="12442"/>
                  </a:cubicBezTo>
                  <a:lnTo>
                    <a:pt x="11124" y="12442"/>
                  </a:lnTo>
                  <a:cubicBezTo>
                    <a:pt x="11851" y="12442"/>
                    <a:pt x="12442" y="11851"/>
                    <a:pt x="12442" y="11124"/>
                  </a:cubicBezTo>
                  <a:lnTo>
                    <a:pt x="12442" y="1318"/>
                  </a:lnTo>
                  <a:cubicBezTo>
                    <a:pt x="12442" y="591"/>
                    <a:pt x="11851" y="0"/>
                    <a:pt x="11124" y="0"/>
                  </a:cubicBezTo>
                  <a:close/>
                </a:path>
              </a:pathLst>
            </a:cu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5"/>
            <p:cNvSpPr/>
            <p:nvPr/>
          </p:nvSpPr>
          <p:spPr>
            <a:xfrm>
              <a:off x="4278950" y="2230300"/>
              <a:ext cx="124250" cy="31025"/>
            </a:xfrm>
            <a:custGeom>
              <a:rect b="b" l="l" r="r" t="t"/>
              <a:pathLst>
                <a:path extrusionOk="0" h="1241" w="4970">
                  <a:moveTo>
                    <a:pt x="2486" y="1"/>
                  </a:moveTo>
                  <a:cubicBezTo>
                    <a:pt x="1110" y="1"/>
                    <a:pt x="0" y="278"/>
                    <a:pt x="0" y="618"/>
                  </a:cubicBezTo>
                  <a:cubicBezTo>
                    <a:pt x="0" y="963"/>
                    <a:pt x="1110" y="1241"/>
                    <a:pt x="2486" y="1241"/>
                  </a:cubicBezTo>
                  <a:cubicBezTo>
                    <a:pt x="3855" y="1241"/>
                    <a:pt x="4969" y="963"/>
                    <a:pt x="4969" y="618"/>
                  </a:cubicBezTo>
                  <a:cubicBezTo>
                    <a:pt x="4969" y="278"/>
                    <a:pt x="3855" y="1"/>
                    <a:pt x="2486" y="1"/>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5"/>
            <p:cNvSpPr/>
            <p:nvPr/>
          </p:nvSpPr>
          <p:spPr>
            <a:xfrm>
              <a:off x="4257925" y="2055900"/>
              <a:ext cx="166325" cy="184375"/>
            </a:xfrm>
            <a:custGeom>
              <a:rect b="b" l="l" r="r" t="t"/>
              <a:pathLst>
                <a:path extrusionOk="0" h="7375" w="6653">
                  <a:moveTo>
                    <a:pt x="3289" y="1078"/>
                  </a:moveTo>
                  <a:cubicBezTo>
                    <a:pt x="4387" y="1078"/>
                    <a:pt x="5277" y="1925"/>
                    <a:pt x="5277" y="2965"/>
                  </a:cubicBezTo>
                  <a:cubicBezTo>
                    <a:pt x="5277" y="4012"/>
                    <a:pt x="4387" y="4854"/>
                    <a:pt x="3289" y="4854"/>
                  </a:cubicBezTo>
                  <a:cubicBezTo>
                    <a:pt x="2191" y="4854"/>
                    <a:pt x="1302" y="4012"/>
                    <a:pt x="1302" y="2965"/>
                  </a:cubicBezTo>
                  <a:cubicBezTo>
                    <a:pt x="1302" y="1925"/>
                    <a:pt x="2191" y="1078"/>
                    <a:pt x="3289" y="1078"/>
                  </a:cubicBezTo>
                  <a:close/>
                  <a:moveTo>
                    <a:pt x="3324" y="0"/>
                  </a:moveTo>
                  <a:cubicBezTo>
                    <a:pt x="2548" y="0"/>
                    <a:pt x="1773" y="298"/>
                    <a:pt x="1182" y="894"/>
                  </a:cubicBezTo>
                  <a:cubicBezTo>
                    <a:pt x="1" y="2087"/>
                    <a:pt x="1" y="4022"/>
                    <a:pt x="1182" y="5214"/>
                  </a:cubicBezTo>
                  <a:lnTo>
                    <a:pt x="3327" y="7374"/>
                  </a:lnTo>
                  <a:lnTo>
                    <a:pt x="5470" y="5214"/>
                  </a:lnTo>
                  <a:cubicBezTo>
                    <a:pt x="6653" y="4022"/>
                    <a:pt x="6653" y="2087"/>
                    <a:pt x="5470" y="894"/>
                  </a:cubicBezTo>
                  <a:cubicBezTo>
                    <a:pt x="4877" y="298"/>
                    <a:pt x="4100" y="0"/>
                    <a:pt x="3324" y="0"/>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55"/>
          <p:cNvGrpSpPr/>
          <p:nvPr/>
        </p:nvGrpSpPr>
        <p:grpSpPr>
          <a:xfrm>
            <a:off x="2745864" y="1873570"/>
            <a:ext cx="1045563" cy="1895858"/>
            <a:chOff x="5816625" y="1806613"/>
            <a:chExt cx="918450" cy="1530275"/>
          </a:xfrm>
        </p:grpSpPr>
        <p:sp>
          <p:nvSpPr>
            <p:cNvPr id="943" name="Google Shape;943;p55"/>
            <p:cNvSpPr/>
            <p:nvPr/>
          </p:nvSpPr>
          <p:spPr>
            <a:xfrm>
              <a:off x="5816625" y="1806613"/>
              <a:ext cx="918450" cy="1530275"/>
            </a:xfrm>
            <a:custGeom>
              <a:rect b="b" l="l" r="r" t="t"/>
              <a:pathLst>
                <a:path extrusionOk="0" h="61211" w="36738">
                  <a:moveTo>
                    <a:pt x="3044" y="1"/>
                  </a:moveTo>
                  <a:cubicBezTo>
                    <a:pt x="1361" y="1"/>
                    <a:pt x="0" y="1365"/>
                    <a:pt x="0" y="3044"/>
                  </a:cubicBezTo>
                  <a:lnTo>
                    <a:pt x="0" y="58167"/>
                  </a:lnTo>
                  <a:cubicBezTo>
                    <a:pt x="0" y="59847"/>
                    <a:pt x="1361" y="61211"/>
                    <a:pt x="3044" y="61211"/>
                  </a:cubicBezTo>
                  <a:lnTo>
                    <a:pt x="33694" y="61211"/>
                  </a:lnTo>
                  <a:cubicBezTo>
                    <a:pt x="35379" y="61211"/>
                    <a:pt x="36738" y="59847"/>
                    <a:pt x="36738" y="58167"/>
                  </a:cubicBezTo>
                  <a:lnTo>
                    <a:pt x="36738" y="3044"/>
                  </a:lnTo>
                  <a:cubicBezTo>
                    <a:pt x="36738" y="1365"/>
                    <a:pt x="35379" y="1"/>
                    <a:pt x="33694" y="1"/>
                  </a:cubicBezTo>
                  <a:close/>
                </a:path>
              </a:pathLst>
            </a:cu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5"/>
            <p:cNvSpPr/>
            <p:nvPr/>
          </p:nvSpPr>
          <p:spPr>
            <a:xfrm>
              <a:off x="5856625" y="1853413"/>
              <a:ext cx="838450" cy="1338900"/>
            </a:xfrm>
            <a:custGeom>
              <a:rect b="b" l="l" r="r" t="t"/>
              <a:pathLst>
                <a:path extrusionOk="0" h="53556" w="33538">
                  <a:moveTo>
                    <a:pt x="2020" y="0"/>
                  </a:moveTo>
                  <a:cubicBezTo>
                    <a:pt x="905" y="0"/>
                    <a:pt x="1" y="905"/>
                    <a:pt x="1" y="2020"/>
                  </a:cubicBezTo>
                  <a:lnTo>
                    <a:pt x="1" y="51537"/>
                  </a:lnTo>
                  <a:cubicBezTo>
                    <a:pt x="1" y="52651"/>
                    <a:pt x="905" y="53556"/>
                    <a:pt x="2020" y="53556"/>
                  </a:cubicBezTo>
                  <a:lnTo>
                    <a:pt x="31520" y="53556"/>
                  </a:lnTo>
                  <a:cubicBezTo>
                    <a:pt x="32633" y="53556"/>
                    <a:pt x="33538" y="52651"/>
                    <a:pt x="33538" y="51537"/>
                  </a:cubicBezTo>
                  <a:lnTo>
                    <a:pt x="33538" y="2020"/>
                  </a:lnTo>
                  <a:cubicBezTo>
                    <a:pt x="33538" y="905"/>
                    <a:pt x="32633" y="0"/>
                    <a:pt x="31520" y="0"/>
                  </a:cubicBezTo>
                  <a:close/>
                </a:path>
              </a:pathLst>
            </a:cu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5"/>
            <p:cNvSpPr/>
            <p:nvPr/>
          </p:nvSpPr>
          <p:spPr>
            <a:xfrm>
              <a:off x="5904875" y="2876963"/>
              <a:ext cx="288175" cy="276125"/>
            </a:xfrm>
            <a:custGeom>
              <a:rect b="b" l="l" r="r" t="t"/>
              <a:pathLst>
                <a:path extrusionOk="0" h="11045" w="11527">
                  <a:moveTo>
                    <a:pt x="1454" y="0"/>
                  </a:moveTo>
                  <a:cubicBezTo>
                    <a:pt x="655" y="0"/>
                    <a:pt x="1" y="654"/>
                    <a:pt x="1" y="1453"/>
                  </a:cubicBezTo>
                  <a:lnTo>
                    <a:pt x="1" y="9591"/>
                  </a:lnTo>
                  <a:cubicBezTo>
                    <a:pt x="1" y="10391"/>
                    <a:pt x="655" y="11045"/>
                    <a:pt x="1454" y="11045"/>
                  </a:cubicBezTo>
                  <a:lnTo>
                    <a:pt x="10073" y="11045"/>
                  </a:lnTo>
                  <a:cubicBezTo>
                    <a:pt x="10872" y="11045"/>
                    <a:pt x="11526" y="10391"/>
                    <a:pt x="11526" y="9591"/>
                  </a:cubicBezTo>
                  <a:lnTo>
                    <a:pt x="11526" y="1453"/>
                  </a:lnTo>
                  <a:cubicBezTo>
                    <a:pt x="11526" y="654"/>
                    <a:pt x="10872" y="0"/>
                    <a:pt x="10073" y="0"/>
                  </a:cubicBezTo>
                  <a:close/>
                </a:path>
              </a:pathLst>
            </a:cu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5"/>
            <p:cNvSpPr/>
            <p:nvPr/>
          </p:nvSpPr>
          <p:spPr>
            <a:xfrm>
              <a:off x="6241400" y="2876963"/>
              <a:ext cx="288175" cy="276125"/>
            </a:xfrm>
            <a:custGeom>
              <a:rect b="b" l="l" r="r" t="t"/>
              <a:pathLst>
                <a:path extrusionOk="0" h="11045" w="11527">
                  <a:moveTo>
                    <a:pt x="1454" y="0"/>
                  </a:moveTo>
                  <a:cubicBezTo>
                    <a:pt x="650" y="0"/>
                    <a:pt x="1" y="654"/>
                    <a:pt x="1" y="1453"/>
                  </a:cubicBezTo>
                  <a:lnTo>
                    <a:pt x="1" y="9591"/>
                  </a:lnTo>
                  <a:cubicBezTo>
                    <a:pt x="1" y="10391"/>
                    <a:pt x="650" y="11045"/>
                    <a:pt x="1454" y="11045"/>
                  </a:cubicBezTo>
                  <a:lnTo>
                    <a:pt x="10073" y="11045"/>
                  </a:lnTo>
                  <a:cubicBezTo>
                    <a:pt x="10872" y="11045"/>
                    <a:pt x="11526" y="10391"/>
                    <a:pt x="11526" y="9591"/>
                  </a:cubicBezTo>
                  <a:lnTo>
                    <a:pt x="11526" y="1453"/>
                  </a:lnTo>
                  <a:cubicBezTo>
                    <a:pt x="11526" y="654"/>
                    <a:pt x="10872" y="0"/>
                    <a:pt x="10073" y="0"/>
                  </a:cubicBezTo>
                  <a:close/>
                </a:path>
              </a:pathLst>
            </a:cu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5"/>
            <p:cNvSpPr/>
            <p:nvPr/>
          </p:nvSpPr>
          <p:spPr>
            <a:xfrm>
              <a:off x="5904875" y="2453613"/>
              <a:ext cx="700900" cy="341250"/>
            </a:xfrm>
            <a:custGeom>
              <a:rect b="b" l="l" r="r" t="t"/>
              <a:pathLst>
                <a:path extrusionOk="0" h="13650" w="28036">
                  <a:moveTo>
                    <a:pt x="1256" y="1"/>
                  </a:moveTo>
                  <a:cubicBezTo>
                    <a:pt x="566" y="1"/>
                    <a:pt x="1" y="560"/>
                    <a:pt x="1" y="1256"/>
                  </a:cubicBezTo>
                  <a:lnTo>
                    <a:pt x="1" y="12394"/>
                  </a:lnTo>
                  <a:cubicBezTo>
                    <a:pt x="1" y="13091"/>
                    <a:pt x="566" y="13649"/>
                    <a:pt x="1256" y="13649"/>
                  </a:cubicBezTo>
                  <a:lnTo>
                    <a:pt x="26776" y="13649"/>
                  </a:lnTo>
                  <a:cubicBezTo>
                    <a:pt x="27471" y="13649"/>
                    <a:pt x="28036" y="13091"/>
                    <a:pt x="28036" y="12394"/>
                  </a:cubicBezTo>
                  <a:lnTo>
                    <a:pt x="28036" y="1256"/>
                  </a:lnTo>
                  <a:cubicBezTo>
                    <a:pt x="28036" y="560"/>
                    <a:pt x="27471" y="1"/>
                    <a:pt x="26776" y="1"/>
                  </a:cubicBezTo>
                  <a:close/>
                </a:path>
              </a:pathLst>
            </a:cu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5"/>
            <p:cNvSpPr/>
            <p:nvPr/>
          </p:nvSpPr>
          <p:spPr>
            <a:xfrm>
              <a:off x="5970900" y="2561713"/>
              <a:ext cx="226600" cy="138775"/>
            </a:xfrm>
            <a:custGeom>
              <a:rect b="b" l="l" r="r" t="t"/>
              <a:pathLst>
                <a:path extrusionOk="0" h="5551" w="9064">
                  <a:moveTo>
                    <a:pt x="6302" y="1"/>
                  </a:moveTo>
                  <a:cubicBezTo>
                    <a:pt x="6192" y="1"/>
                    <a:pt x="6082" y="54"/>
                    <a:pt x="6015" y="163"/>
                  </a:cubicBezTo>
                  <a:lnTo>
                    <a:pt x="4090" y="3375"/>
                  </a:lnTo>
                  <a:lnTo>
                    <a:pt x="2684" y="1921"/>
                  </a:lnTo>
                  <a:cubicBezTo>
                    <a:pt x="2618" y="1852"/>
                    <a:pt x="2532" y="1820"/>
                    <a:pt x="2447" y="1820"/>
                  </a:cubicBezTo>
                  <a:cubicBezTo>
                    <a:pt x="2336" y="1820"/>
                    <a:pt x="2226" y="1875"/>
                    <a:pt x="2161" y="1978"/>
                  </a:cubicBezTo>
                  <a:lnTo>
                    <a:pt x="1" y="5550"/>
                  </a:lnTo>
                  <a:lnTo>
                    <a:pt x="9064" y="5550"/>
                  </a:lnTo>
                  <a:lnTo>
                    <a:pt x="6606" y="195"/>
                  </a:lnTo>
                  <a:cubicBezTo>
                    <a:pt x="6545" y="66"/>
                    <a:pt x="6424" y="1"/>
                    <a:pt x="6302" y="1"/>
                  </a:cubicBez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5"/>
            <p:cNvSpPr/>
            <p:nvPr/>
          </p:nvSpPr>
          <p:spPr>
            <a:xfrm>
              <a:off x="6040175" y="2535488"/>
              <a:ext cx="40975" cy="40800"/>
            </a:xfrm>
            <a:custGeom>
              <a:rect b="b" l="l" r="r" t="t"/>
              <a:pathLst>
                <a:path extrusionOk="0" h="1632" w="1639">
                  <a:moveTo>
                    <a:pt x="823" y="0"/>
                  </a:moveTo>
                  <a:cubicBezTo>
                    <a:pt x="367" y="0"/>
                    <a:pt x="1" y="365"/>
                    <a:pt x="1" y="816"/>
                  </a:cubicBezTo>
                  <a:cubicBezTo>
                    <a:pt x="1" y="1270"/>
                    <a:pt x="367" y="1632"/>
                    <a:pt x="823" y="1632"/>
                  </a:cubicBezTo>
                  <a:cubicBezTo>
                    <a:pt x="1272" y="1632"/>
                    <a:pt x="1639" y="1270"/>
                    <a:pt x="1639" y="816"/>
                  </a:cubicBezTo>
                  <a:cubicBezTo>
                    <a:pt x="1639" y="365"/>
                    <a:pt x="1272" y="0"/>
                    <a:pt x="823" y="0"/>
                  </a:cubicBezTo>
                  <a:close/>
                </a:path>
              </a:pathLst>
            </a:custGeom>
            <a:gradFill>
              <a:gsLst>
                <a:gs pos="0">
                  <a:srgbClr val="E57C85"/>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5"/>
            <p:cNvSpPr/>
            <p:nvPr/>
          </p:nvSpPr>
          <p:spPr>
            <a:xfrm>
              <a:off x="5904875" y="1895113"/>
              <a:ext cx="750200" cy="109050"/>
            </a:xfrm>
            <a:custGeom>
              <a:rect b="b" l="l" r="r" t="t"/>
              <a:pathLst>
                <a:path extrusionOk="0" h="4362" w="30008">
                  <a:moveTo>
                    <a:pt x="952" y="0"/>
                  </a:moveTo>
                  <a:cubicBezTo>
                    <a:pt x="430" y="0"/>
                    <a:pt x="1" y="429"/>
                    <a:pt x="1" y="953"/>
                  </a:cubicBezTo>
                  <a:lnTo>
                    <a:pt x="1" y="3410"/>
                  </a:lnTo>
                  <a:cubicBezTo>
                    <a:pt x="1" y="3939"/>
                    <a:pt x="430" y="4362"/>
                    <a:pt x="952" y="4362"/>
                  </a:cubicBezTo>
                  <a:lnTo>
                    <a:pt x="29051" y="4362"/>
                  </a:lnTo>
                  <a:cubicBezTo>
                    <a:pt x="29579" y="4362"/>
                    <a:pt x="30007" y="3939"/>
                    <a:pt x="30007" y="3410"/>
                  </a:cubicBezTo>
                  <a:lnTo>
                    <a:pt x="30007" y="953"/>
                  </a:lnTo>
                  <a:cubicBezTo>
                    <a:pt x="30007" y="429"/>
                    <a:pt x="29579" y="0"/>
                    <a:pt x="29051" y="0"/>
                  </a:cubicBezTo>
                  <a:close/>
                </a:path>
              </a:pathLst>
            </a:cu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5"/>
            <p:cNvSpPr/>
            <p:nvPr/>
          </p:nvSpPr>
          <p:spPr>
            <a:xfrm>
              <a:off x="6313050" y="2131488"/>
              <a:ext cx="328300" cy="16500"/>
            </a:xfrm>
            <a:custGeom>
              <a:rect b="b" l="l" r="r" t="t"/>
              <a:pathLst>
                <a:path extrusionOk="0" h="660" w="13132">
                  <a:moveTo>
                    <a:pt x="330" y="1"/>
                  </a:moveTo>
                  <a:cubicBezTo>
                    <a:pt x="152" y="1"/>
                    <a:pt x="0" y="146"/>
                    <a:pt x="0" y="330"/>
                  </a:cubicBezTo>
                  <a:cubicBezTo>
                    <a:pt x="0" y="513"/>
                    <a:pt x="152" y="660"/>
                    <a:pt x="330" y="660"/>
                  </a:cubicBezTo>
                  <a:lnTo>
                    <a:pt x="12802" y="660"/>
                  </a:lnTo>
                  <a:cubicBezTo>
                    <a:pt x="12980" y="660"/>
                    <a:pt x="13132" y="513"/>
                    <a:pt x="13132" y="330"/>
                  </a:cubicBezTo>
                  <a:cubicBezTo>
                    <a:pt x="13132" y="146"/>
                    <a:pt x="12980" y="1"/>
                    <a:pt x="128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5"/>
            <p:cNvSpPr/>
            <p:nvPr/>
          </p:nvSpPr>
          <p:spPr>
            <a:xfrm>
              <a:off x="6313050" y="2181288"/>
              <a:ext cx="328300" cy="16500"/>
            </a:xfrm>
            <a:custGeom>
              <a:rect b="b" l="l" r="r" t="t"/>
              <a:pathLst>
                <a:path extrusionOk="0" h="660" w="13132">
                  <a:moveTo>
                    <a:pt x="330" y="1"/>
                  </a:moveTo>
                  <a:cubicBezTo>
                    <a:pt x="152" y="1"/>
                    <a:pt x="0" y="148"/>
                    <a:pt x="0" y="331"/>
                  </a:cubicBezTo>
                  <a:cubicBezTo>
                    <a:pt x="0" y="514"/>
                    <a:pt x="152" y="660"/>
                    <a:pt x="330" y="660"/>
                  </a:cubicBezTo>
                  <a:lnTo>
                    <a:pt x="12802" y="660"/>
                  </a:lnTo>
                  <a:cubicBezTo>
                    <a:pt x="12980" y="660"/>
                    <a:pt x="13132" y="514"/>
                    <a:pt x="13132" y="331"/>
                  </a:cubicBezTo>
                  <a:cubicBezTo>
                    <a:pt x="13132" y="148"/>
                    <a:pt x="12980" y="1"/>
                    <a:pt x="128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5"/>
            <p:cNvSpPr/>
            <p:nvPr/>
          </p:nvSpPr>
          <p:spPr>
            <a:xfrm>
              <a:off x="6313050" y="2231113"/>
              <a:ext cx="328300" cy="16500"/>
            </a:xfrm>
            <a:custGeom>
              <a:rect b="b" l="l" r="r" t="t"/>
              <a:pathLst>
                <a:path extrusionOk="0" h="660" w="13132">
                  <a:moveTo>
                    <a:pt x="330" y="1"/>
                  </a:moveTo>
                  <a:cubicBezTo>
                    <a:pt x="152" y="1"/>
                    <a:pt x="0" y="146"/>
                    <a:pt x="0" y="330"/>
                  </a:cubicBezTo>
                  <a:cubicBezTo>
                    <a:pt x="0" y="513"/>
                    <a:pt x="152" y="660"/>
                    <a:pt x="330" y="660"/>
                  </a:cubicBezTo>
                  <a:lnTo>
                    <a:pt x="12802" y="660"/>
                  </a:lnTo>
                  <a:cubicBezTo>
                    <a:pt x="12980" y="660"/>
                    <a:pt x="13132" y="513"/>
                    <a:pt x="13132" y="330"/>
                  </a:cubicBezTo>
                  <a:cubicBezTo>
                    <a:pt x="13132" y="146"/>
                    <a:pt x="12980" y="1"/>
                    <a:pt x="1280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5"/>
            <p:cNvSpPr/>
            <p:nvPr/>
          </p:nvSpPr>
          <p:spPr>
            <a:xfrm>
              <a:off x="6313050" y="2280913"/>
              <a:ext cx="239400" cy="16500"/>
            </a:xfrm>
            <a:custGeom>
              <a:rect b="b" l="l" r="r" t="t"/>
              <a:pathLst>
                <a:path extrusionOk="0" h="660" w="9576">
                  <a:moveTo>
                    <a:pt x="330" y="1"/>
                  </a:moveTo>
                  <a:cubicBezTo>
                    <a:pt x="152" y="1"/>
                    <a:pt x="0" y="147"/>
                    <a:pt x="0" y="331"/>
                  </a:cubicBezTo>
                  <a:cubicBezTo>
                    <a:pt x="0" y="514"/>
                    <a:pt x="152" y="659"/>
                    <a:pt x="330" y="659"/>
                  </a:cubicBezTo>
                  <a:lnTo>
                    <a:pt x="9246" y="659"/>
                  </a:lnTo>
                  <a:cubicBezTo>
                    <a:pt x="9429" y="659"/>
                    <a:pt x="9575" y="514"/>
                    <a:pt x="9575" y="331"/>
                  </a:cubicBezTo>
                  <a:cubicBezTo>
                    <a:pt x="9575" y="147"/>
                    <a:pt x="9429" y="1"/>
                    <a:pt x="92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5"/>
            <p:cNvSpPr/>
            <p:nvPr/>
          </p:nvSpPr>
          <p:spPr>
            <a:xfrm>
              <a:off x="6313050" y="2330738"/>
              <a:ext cx="178475" cy="16500"/>
            </a:xfrm>
            <a:custGeom>
              <a:rect b="b" l="l" r="r" t="t"/>
              <a:pathLst>
                <a:path extrusionOk="0" h="660" w="7139">
                  <a:moveTo>
                    <a:pt x="330" y="1"/>
                  </a:moveTo>
                  <a:cubicBezTo>
                    <a:pt x="152" y="1"/>
                    <a:pt x="0" y="146"/>
                    <a:pt x="0" y="329"/>
                  </a:cubicBezTo>
                  <a:cubicBezTo>
                    <a:pt x="0" y="513"/>
                    <a:pt x="152" y="660"/>
                    <a:pt x="330" y="660"/>
                  </a:cubicBezTo>
                  <a:lnTo>
                    <a:pt x="6809" y="660"/>
                  </a:lnTo>
                  <a:cubicBezTo>
                    <a:pt x="6992" y="660"/>
                    <a:pt x="7139" y="513"/>
                    <a:pt x="7139" y="329"/>
                  </a:cubicBezTo>
                  <a:cubicBezTo>
                    <a:pt x="7139" y="146"/>
                    <a:pt x="6992" y="1"/>
                    <a:pt x="68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5"/>
            <p:cNvSpPr/>
            <p:nvPr/>
          </p:nvSpPr>
          <p:spPr>
            <a:xfrm>
              <a:off x="5904875" y="2074613"/>
              <a:ext cx="344775" cy="323075"/>
            </a:xfrm>
            <a:custGeom>
              <a:rect b="b" l="l" r="r" t="t"/>
              <a:pathLst>
                <a:path extrusionOk="0" h="12923" w="13791">
                  <a:moveTo>
                    <a:pt x="1376" y="0"/>
                  </a:moveTo>
                  <a:cubicBezTo>
                    <a:pt x="618" y="0"/>
                    <a:pt x="1" y="613"/>
                    <a:pt x="1" y="1371"/>
                  </a:cubicBezTo>
                  <a:lnTo>
                    <a:pt x="1" y="11552"/>
                  </a:lnTo>
                  <a:cubicBezTo>
                    <a:pt x="1" y="12311"/>
                    <a:pt x="618" y="12923"/>
                    <a:pt x="1376" y="12923"/>
                  </a:cubicBezTo>
                  <a:lnTo>
                    <a:pt x="12416" y="12923"/>
                  </a:lnTo>
                  <a:cubicBezTo>
                    <a:pt x="13174" y="12923"/>
                    <a:pt x="13791" y="12311"/>
                    <a:pt x="13791" y="11552"/>
                  </a:cubicBezTo>
                  <a:lnTo>
                    <a:pt x="13791" y="1371"/>
                  </a:lnTo>
                  <a:cubicBezTo>
                    <a:pt x="13791" y="613"/>
                    <a:pt x="13174" y="0"/>
                    <a:pt x="12416" y="0"/>
                  </a:cubicBezTo>
                  <a:close/>
                </a:path>
              </a:pathLst>
            </a:cu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5"/>
            <p:cNvSpPr/>
            <p:nvPr/>
          </p:nvSpPr>
          <p:spPr>
            <a:xfrm>
              <a:off x="5949975" y="2108863"/>
              <a:ext cx="254575" cy="254575"/>
            </a:xfrm>
            <a:custGeom>
              <a:rect b="b" l="l" r="r" t="t"/>
              <a:pathLst>
                <a:path extrusionOk="0" h="10183" w="10183">
                  <a:moveTo>
                    <a:pt x="5090" y="1"/>
                  </a:moveTo>
                  <a:cubicBezTo>
                    <a:pt x="2281" y="1"/>
                    <a:pt x="0" y="2281"/>
                    <a:pt x="0" y="5089"/>
                  </a:cubicBezTo>
                  <a:cubicBezTo>
                    <a:pt x="0" y="7903"/>
                    <a:pt x="2281" y="10182"/>
                    <a:pt x="5090" y="10182"/>
                  </a:cubicBezTo>
                  <a:cubicBezTo>
                    <a:pt x="7902" y="10182"/>
                    <a:pt x="10183" y="7903"/>
                    <a:pt x="10183" y="5089"/>
                  </a:cubicBezTo>
                  <a:cubicBezTo>
                    <a:pt x="10183" y="2281"/>
                    <a:pt x="7902" y="1"/>
                    <a:pt x="5090" y="1"/>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5"/>
            <p:cNvSpPr/>
            <p:nvPr/>
          </p:nvSpPr>
          <p:spPr>
            <a:xfrm>
              <a:off x="6034450" y="2140638"/>
              <a:ext cx="85525" cy="85525"/>
            </a:xfrm>
            <a:custGeom>
              <a:rect b="b" l="l" r="r" t="t"/>
              <a:pathLst>
                <a:path extrusionOk="0" h="3421" w="3421">
                  <a:moveTo>
                    <a:pt x="1711" y="0"/>
                  </a:moveTo>
                  <a:cubicBezTo>
                    <a:pt x="770" y="0"/>
                    <a:pt x="0" y="769"/>
                    <a:pt x="0" y="1711"/>
                  </a:cubicBezTo>
                  <a:cubicBezTo>
                    <a:pt x="0" y="2657"/>
                    <a:pt x="770" y="3420"/>
                    <a:pt x="1711" y="3420"/>
                  </a:cubicBezTo>
                  <a:cubicBezTo>
                    <a:pt x="2657" y="3420"/>
                    <a:pt x="3420" y="2657"/>
                    <a:pt x="3420" y="1711"/>
                  </a:cubicBezTo>
                  <a:cubicBezTo>
                    <a:pt x="3420" y="769"/>
                    <a:pt x="2657" y="0"/>
                    <a:pt x="1711" y="0"/>
                  </a:cubicBezTo>
                  <a:close/>
                </a:path>
              </a:pathLst>
            </a:custGeom>
            <a:gradFill>
              <a:gsLst>
                <a:gs pos="0">
                  <a:srgbClr val="FFFFFF"/>
                </a:gs>
                <a:gs pos="100000">
                  <a:srgbClr val="C5C7F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5"/>
            <p:cNvSpPr/>
            <p:nvPr/>
          </p:nvSpPr>
          <p:spPr>
            <a:xfrm>
              <a:off x="6004100" y="2234138"/>
              <a:ext cx="146325" cy="91650"/>
            </a:xfrm>
            <a:custGeom>
              <a:rect b="b" l="l" r="r" t="t"/>
              <a:pathLst>
                <a:path extrusionOk="0" h="3666" w="5853">
                  <a:moveTo>
                    <a:pt x="2647" y="0"/>
                  </a:moveTo>
                  <a:cubicBezTo>
                    <a:pt x="1183" y="0"/>
                    <a:pt x="0" y="1186"/>
                    <a:pt x="0" y="2646"/>
                  </a:cubicBezTo>
                  <a:lnTo>
                    <a:pt x="0" y="3284"/>
                  </a:lnTo>
                  <a:cubicBezTo>
                    <a:pt x="0" y="3493"/>
                    <a:pt x="169" y="3665"/>
                    <a:pt x="383" y="3665"/>
                  </a:cubicBezTo>
                  <a:lnTo>
                    <a:pt x="5471" y="3665"/>
                  </a:lnTo>
                  <a:cubicBezTo>
                    <a:pt x="5680" y="3665"/>
                    <a:pt x="5853" y="3493"/>
                    <a:pt x="5853" y="3284"/>
                  </a:cubicBezTo>
                  <a:lnTo>
                    <a:pt x="5853" y="2646"/>
                  </a:lnTo>
                  <a:cubicBezTo>
                    <a:pt x="5853" y="1186"/>
                    <a:pt x="4666" y="0"/>
                    <a:pt x="3207" y="0"/>
                  </a:cubicBezTo>
                  <a:close/>
                </a:path>
              </a:pathLst>
            </a:custGeom>
            <a:gradFill>
              <a:gsLst>
                <a:gs pos="0">
                  <a:srgbClr val="FFFFFF"/>
                </a:gs>
                <a:gs pos="100000">
                  <a:srgbClr val="C5C7F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 name="Google Shape;960;p55"/>
          <p:cNvGrpSpPr/>
          <p:nvPr/>
        </p:nvGrpSpPr>
        <p:grpSpPr>
          <a:xfrm>
            <a:off x="3395781" y="2765629"/>
            <a:ext cx="1210034" cy="1595734"/>
            <a:chOff x="5447475" y="3019500"/>
            <a:chExt cx="1062925" cy="1288025"/>
          </a:xfrm>
        </p:grpSpPr>
        <p:sp>
          <p:nvSpPr>
            <p:cNvPr id="961" name="Google Shape;961;p55"/>
            <p:cNvSpPr/>
            <p:nvPr/>
          </p:nvSpPr>
          <p:spPr>
            <a:xfrm>
              <a:off x="6089500" y="3309725"/>
              <a:ext cx="213925" cy="220800"/>
            </a:xfrm>
            <a:custGeom>
              <a:rect b="b" l="l" r="r" t="t"/>
              <a:pathLst>
                <a:path extrusionOk="0" h="8832" w="8557">
                  <a:moveTo>
                    <a:pt x="6999" y="1"/>
                  </a:moveTo>
                  <a:cubicBezTo>
                    <a:pt x="5123" y="1"/>
                    <a:pt x="425" y="1736"/>
                    <a:pt x="425" y="1736"/>
                  </a:cubicBezTo>
                  <a:cubicBezTo>
                    <a:pt x="425" y="1736"/>
                    <a:pt x="1717" y="3138"/>
                    <a:pt x="1" y="7818"/>
                  </a:cubicBezTo>
                  <a:cubicBezTo>
                    <a:pt x="1" y="7818"/>
                    <a:pt x="2331" y="8832"/>
                    <a:pt x="4814" y="8832"/>
                  </a:cubicBezTo>
                  <a:cubicBezTo>
                    <a:pt x="6126" y="8832"/>
                    <a:pt x="7481" y="8549"/>
                    <a:pt x="8557" y="7683"/>
                  </a:cubicBezTo>
                  <a:cubicBezTo>
                    <a:pt x="8101" y="5345"/>
                    <a:pt x="6915" y="1763"/>
                    <a:pt x="7505" y="68"/>
                  </a:cubicBezTo>
                  <a:cubicBezTo>
                    <a:pt x="7377" y="22"/>
                    <a:pt x="7205" y="1"/>
                    <a:pt x="6999" y="1"/>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5"/>
            <p:cNvSpPr/>
            <p:nvPr/>
          </p:nvSpPr>
          <p:spPr>
            <a:xfrm>
              <a:off x="6086250" y="3019500"/>
              <a:ext cx="233900" cy="145950"/>
            </a:xfrm>
            <a:custGeom>
              <a:rect b="b" l="l" r="r" t="t"/>
              <a:pathLst>
                <a:path extrusionOk="0" h="5838" w="9356">
                  <a:moveTo>
                    <a:pt x="5713" y="1"/>
                  </a:moveTo>
                  <a:cubicBezTo>
                    <a:pt x="4359" y="1"/>
                    <a:pt x="2893" y="294"/>
                    <a:pt x="2134" y="800"/>
                  </a:cubicBezTo>
                  <a:cubicBezTo>
                    <a:pt x="659" y="1777"/>
                    <a:pt x="0" y="3153"/>
                    <a:pt x="806" y="4361"/>
                  </a:cubicBezTo>
                  <a:cubicBezTo>
                    <a:pt x="1357" y="5193"/>
                    <a:pt x="3103" y="5837"/>
                    <a:pt x="4619" y="5837"/>
                  </a:cubicBezTo>
                  <a:cubicBezTo>
                    <a:pt x="5304" y="5837"/>
                    <a:pt x="5941" y="5706"/>
                    <a:pt x="6401" y="5402"/>
                  </a:cubicBezTo>
                  <a:cubicBezTo>
                    <a:pt x="7876" y="4424"/>
                    <a:pt x="9356" y="2050"/>
                    <a:pt x="8551" y="847"/>
                  </a:cubicBezTo>
                  <a:cubicBezTo>
                    <a:pt x="8163" y="261"/>
                    <a:pt x="6988" y="1"/>
                    <a:pt x="5713" y="1"/>
                  </a:cubicBez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5"/>
            <p:cNvSpPr/>
            <p:nvPr/>
          </p:nvSpPr>
          <p:spPr>
            <a:xfrm>
              <a:off x="6054500" y="3062650"/>
              <a:ext cx="285675" cy="307600"/>
            </a:xfrm>
            <a:custGeom>
              <a:rect b="b" l="l" r="r" t="t"/>
              <a:pathLst>
                <a:path extrusionOk="0" h="12304" w="11427">
                  <a:moveTo>
                    <a:pt x="6796" y="1"/>
                  </a:moveTo>
                  <a:cubicBezTo>
                    <a:pt x="5945" y="1"/>
                    <a:pt x="5136" y="242"/>
                    <a:pt x="4529" y="475"/>
                  </a:cubicBezTo>
                  <a:cubicBezTo>
                    <a:pt x="2521" y="1244"/>
                    <a:pt x="920" y="4272"/>
                    <a:pt x="486" y="7038"/>
                  </a:cubicBezTo>
                  <a:cubicBezTo>
                    <a:pt x="361" y="7808"/>
                    <a:pt x="0" y="10965"/>
                    <a:pt x="863" y="11698"/>
                  </a:cubicBezTo>
                  <a:cubicBezTo>
                    <a:pt x="1396" y="12150"/>
                    <a:pt x="2256" y="12303"/>
                    <a:pt x="3127" y="12303"/>
                  </a:cubicBezTo>
                  <a:cubicBezTo>
                    <a:pt x="4099" y="12303"/>
                    <a:pt x="5085" y="12112"/>
                    <a:pt x="5648" y="11933"/>
                  </a:cubicBezTo>
                  <a:cubicBezTo>
                    <a:pt x="7075" y="11472"/>
                    <a:pt x="8012" y="10495"/>
                    <a:pt x="8801" y="9157"/>
                  </a:cubicBezTo>
                  <a:cubicBezTo>
                    <a:pt x="11034" y="5365"/>
                    <a:pt x="11427" y="3676"/>
                    <a:pt x="9821" y="1537"/>
                  </a:cubicBezTo>
                  <a:cubicBezTo>
                    <a:pt x="8941" y="361"/>
                    <a:pt x="7837" y="1"/>
                    <a:pt x="6796" y="1"/>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5"/>
            <p:cNvSpPr/>
            <p:nvPr/>
          </p:nvSpPr>
          <p:spPr>
            <a:xfrm>
              <a:off x="6182600" y="3507425"/>
              <a:ext cx="327800" cy="584625"/>
            </a:xfrm>
            <a:custGeom>
              <a:rect b="b" l="l" r="r" t="t"/>
              <a:pathLst>
                <a:path extrusionOk="0" h="23385" w="13112">
                  <a:moveTo>
                    <a:pt x="4725" y="0"/>
                  </a:moveTo>
                  <a:cubicBezTo>
                    <a:pt x="2302" y="0"/>
                    <a:pt x="0" y="2750"/>
                    <a:pt x="330" y="5250"/>
                  </a:cubicBezTo>
                  <a:cubicBezTo>
                    <a:pt x="894" y="9485"/>
                    <a:pt x="1120" y="16912"/>
                    <a:pt x="2709" y="20383"/>
                  </a:cubicBezTo>
                  <a:cubicBezTo>
                    <a:pt x="3225" y="21515"/>
                    <a:pt x="4413" y="23385"/>
                    <a:pt x="6641" y="23385"/>
                  </a:cubicBezTo>
                  <a:cubicBezTo>
                    <a:pt x="7328" y="23385"/>
                    <a:pt x="8115" y="23207"/>
                    <a:pt x="9011" y="22774"/>
                  </a:cubicBezTo>
                  <a:cubicBezTo>
                    <a:pt x="13111" y="20797"/>
                    <a:pt x="9110" y="4993"/>
                    <a:pt x="9110" y="4993"/>
                  </a:cubicBezTo>
                  <a:cubicBezTo>
                    <a:pt x="8152" y="1329"/>
                    <a:pt x="6409" y="0"/>
                    <a:pt x="4725"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5"/>
            <p:cNvSpPr/>
            <p:nvPr/>
          </p:nvSpPr>
          <p:spPr>
            <a:xfrm>
              <a:off x="5858225" y="3459625"/>
              <a:ext cx="559725" cy="847900"/>
            </a:xfrm>
            <a:custGeom>
              <a:rect b="b" l="l" r="r" t="t"/>
              <a:pathLst>
                <a:path extrusionOk="0" h="33916" w="22389">
                  <a:moveTo>
                    <a:pt x="13577" y="0"/>
                  </a:moveTo>
                  <a:cubicBezTo>
                    <a:pt x="12075" y="0"/>
                    <a:pt x="10376" y="269"/>
                    <a:pt x="9106" y="912"/>
                  </a:cubicBezTo>
                  <a:cubicBezTo>
                    <a:pt x="7548" y="1702"/>
                    <a:pt x="5455" y="2534"/>
                    <a:pt x="2726" y="11706"/>
                  </a:cubicBezTo>
                  <a:cubicBezTo>
                    <a:pt x="1" y="20878"/>
                    <a:pt x="765" y="29476"/>
                    <a:pt x="1398" y="33916"/>
                  </a:cubicBezTo>
                  <a:lnTo>
                    <a:pt x="20465" y="33916"/>
                  </a:lnTo>
                  <a:cubicBezTo>
                    <a:pt x="20465" y="33916"/>
                    <a:pt x="18414" y="27154"/>
                    <a:pt x="18728" y="22327"/>
                  </a:cubicBezTo>
                  <a:cubicBezTo>
                    <a:pt x="18807" y="21109"/>
                    <a:pt x="22389" y="14561"/>
                    <a:pt x="21605" y="7480"/>
                  </a:cubicBezTo>
                  <a:cubicBezTo>
                    <a:pt x="20967" y="1738"/>
                    <a:pt x="17886" y="771"/>
                    <a:pt x="15857" y="249"/>
                  </a:cubicBezTo>
                  <a:cubicBezTo>
                    <a:pt x="15243" y="90"/>
                    <a:pt x="14443" y="0"/>
                    <a:pt x="13577"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5"/>
            <p:cNvSpPr/>
            <p:nvPr/>
          </p:nvSpPr>
          <p:spPr>
            <a:xfrm>
              <a:off x="6340150" y="4182250"/>
              <a:ext cx="29700" cy="125275"/>
            </a:xfrm>
            <a:custGeom>
              <a:rect b="b" l="l" r="r" t="t"/>
              <a:pathLst>
                <a:path extrusionOk="0" h="5011" w="1188">
                  <a:moveTo>
                    <a:pt x="1188" y="5011"/>
                  </a:moveTo>
                  <a:lnTo>
                    <a:pt x="1188" y="5011"/>
                  </a:lnTo>
                  <a:lnTo>
                    <a:pt x="1188" y="5011"/>
                  </a:lnTo>
                  <a:lnTo>
                    <a:pt x="1188" y="5011"/>
                  </a:lnTo>
                  <a:close/>
                  <a:moveTo>
                    <a:pt x="1188" y="5011"/>
                  </a:moveTo>
                  <a:lnTo>
                    <a:pt x="1188" y="5011"/>
                  </a:lnTo>
                  <a:lnTo>
                    <a:pt x="1188" y="5011"/>
                  </a:lnTo>
                  <a:close/>
                  <a:moveTo>
                    <a:pt x="1188" y="5011"/>
                  </a:moveTo>
                  <a:lnTo>
                    <a:pt x="1188" y="5011"/>
                  </a:lnTo>
                  <a:lnTo>
                    <a:pt x="1188" y="5011"/>
                  </a:lnTo>
                  <a:close/>
                  <a:moveTo>
                    <a:pt x="1" y="1"/>
                  </a:moveTo>
                  <a:lnTo>
                    <a:pt x="1" y="1"/>
                  </a:lnTo>
                  <a:cubicBezTo>
                    <a:pt x="513" y="2762"/>
                    <a:pt x="1172" y="4948"/>
                    <a:pt x="1188" y="5011"/>
                  </a:cubicBezTo>
                  <a:cubicBezTo>
                    <a:pt x="1172" y="4948"/>
                    <a:pt x="513" y="2762"/>
                    <a:pt x="1" y="1"/>
                  </a:cubicBezTo>
                  <a:close/>
                </a:path>
              </a:pathLst>
            </a:custGeom>
            <a:solidFill>
              <a:srgbClr val="D0BA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5"/>
            <p:cNvSpPr/>
            <p:nvPr/>
          </p:nvSpPr>
          <p:spPr>
            <a:xfrm>
              <a:off x="5878000" y="3740375"/>
              <a:ext cx="491850" cy="567150"/>
            </a:xfrm>
            <a:custGeom>
              <a:rect b="b" l="l" r="r" t="t"/>
              <a:pathLst>
                <a:path extrusionOk="0" h="22686" w="19674">
                  <a:moveTo>
                    <a:pt x="2081" y="0"/>
                  </a:moveTo>
                  <a:cubicBezTo>
                    <a:pt x="2034" y="157"/>
                    <a:pt x="1987" y="314"/>
                    <a:pt x="1935" y="476"/>
                  </a:cubicBezTo>
                  <a:cubicBezTo>
                    <a:pt x="455" y="5465"/>
                    <a:pt x="0" y="10287"/>
                    <a:pt x="0" y="14355"/>
                  </a:cubicBezTo>
                  <a:cubicBezTo>
                    <a:pt x="0" y="17770"/>
                    <a:pt x="319" y="20662"/>
                    <a:pt x="607" y="22686"/>
                  </a:cubicBezTo>
                  <a:lnTo>
                    <a:pt x="19674" y="22686"/>
                  </a:lnTo>
                  <a:cubicBezTo>
                    <a:pt x="19658" y="22623"/>
                    <a:pt x="18999" y="20437"/>
                    <a:pt x="18487" y="17676"/>
                  </a:cubicBezTo>
                  <a:cubicBezTo>
                    <a:pt x="17435" y="17818"/>
                    <a:pt x="16384" y="17905"/>
                    <a:pt x="15354" y="17905"/>
                  </a:cubicBezTo>
                  <a:cubicBezTo>
                    <a:pt x="12677" y="17905"/>
                    <a:pt x="10109" y="17326"/>
                    <a:pt x="7865" y="15615"/>
                  </a:cubicBezTo>
                  <a:cubicBezTo>
                    <a:pt x="2803" y="11762"/>
                    <a:pt x="2699" y="5779"/>
                    <a:pt x="208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5"/>
            <p:cNvSpPr/>
            <p:nvPr/>
          </p:nvSpPr>
          <p:spPr>
            <a:xfrm>
              <a:off x="5697825" y="3499700"/>
              <a:ext cx="538575" cy="458025"/>
            </a:xfrm>
            <a:custGeom>
              <a:rect b="b" l="l" r="r" t="t"/>
              <a:pathLst>
                <a:path extrusionOk="0" h="18321" w="21543">
                  <a:moveTo>
                    <a:pt x="15086" y="0"/>
                  </a:moveTo>
                  <a:cubicBezTo>
                    <a:pt x="14386" y="0"/>
                    <a:pt x="13680" y="178"/>
                    <a:pt x="13049" y="560"/>
                  </a:cubicBezTo>
                  <a:cubicBezTo>
                    <a:pt x="9393" y="2771"/>
                    <a:pt x="4801" y="9261"/>
                    <a:pt x="2511" y="12321"/>
                  </a:cubicBezTo>
                  <a:cubicBezTo>
                    <a:pt x="1538" y="13622"/>
                    <a:pt x="1" y="16996"/>
                    <a:pt x="1632" y="17926"/>
                  </a:cubicBezTo>
                  <a:cubicBezTo>
                    <a:pt x="2110" y="18198"/>
                    <a:pt x="2635" y="18320"/>
                    <a:pt x="3193" y="18320"/>
                  </a:cubicBezTo>
                  <a:cubicBezTo>
                    <a:pt x="7257" y="18320"/>
                    <a:pt x="13116" y="11829"/>
                    <a:pt x="15972" y="9162"/>
                  </a:cubicBezTo>
                  <a:cubicBezTo>
                    <a:pt x="21542" y="3958"/>
                    <a:pt x="18387" y="0"/>
                    <a:pt x="15086"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5"/>
            <p:cNvSpPr/>
            <p:nvPr/>
          </p:nvSpPr>
          <p:spPr>
            <a:xfrm>
              <a:off x="5447475" y="3229500"/>
              <a:ext cx="161625" cy="294700"/>
            </a:xfrm>
            <a:custGeom>
              <a:rect b="b" l="l" r="r" t="t"/>
              <a:pathLst>
                <a:path extrusionOk="0" h="11788" w="6465">
                  <a:moveTo>
                    <a:pt x="3637" y="0"/>
                  </a:moveTo>
                  <a:cubicBezTo>
                    <a:pt x="3193" y="0"/>
                    <a:pt x="3138" y="399"/>
                    <a:pt x="3133" y="694"/>
                  </a:cubicBezTo>
                  <a:cubicBezTo>
                    <a:pt x="3133" y="1033"/>
                    <a:pt x="3687" y="4642"/>
                    <a:pt x="3687" y="4642"/>
                  </a:cubicBezTo>
                  <a:cubicBezTo>
                    <a:pt x="3687" y="4642"/>
                    <a:pt x="952" y="5652"/>
                    <a:pt x="476" y="6336"/>
                  </a:cubicBezTo>
                  <a:cubicBezTo>
                    <a:pt x="0" y="7021"/>
                    <a:pt x="575" y="9913"/>
                    <a:pt x="3416" y="11450"/>
                  </a:cubicBezTo>
                  <a:cubicBezTo>
                    <a:pt x="3855" y="11687"/>
                    <a:pt x="4231" y="11787"/>
                    <a:pt x="4554" y="11787"/>
                  </a:cubicBezTo>
                  <a:cubicBezTo>
                    <a:pt x="6318" y="11787"/>
                    <a:pt x="6464" y="8790"/>
                    <a:pt x="6464" y="8790"/>
                  </a:cubicBezTo>
                  <a:cubicBezTo>
                    <a:pt x="6464" y="8790"/>
                    <a:pt x="6453" y="7764"/>
                    <a:pt x="6139" y="6488"/>
                  </a:cubicBezTo>
                  <a:cubicBezTo>
                    <a:pt x="5470" y="3758"/>
                    <a:pt x="4325" y="140"/>
                    <a:pt x="3865" y="29"/>
                  </a:cubicBezTo>
                  <a:cubicBezTo>
                    <a:pt x="3779" y="9"/>
                    <a:pt x="3704" y="0"/>
                    <a:pt x="3637" y="0"/>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5"/>
            <p:cNvSpPr/>
            <p:nvPr/>
          </p:nvSpPr>
          <p:spPr>
            <a:xfrm>
              <a:off x="5503675" y="3446725"/>
              <a:ext cx="349250" cy="511750"/>
            </a:xfrm>
            <a:custGeom>
              <a:rect b="b" l="l" r="r" t="t"/>
              <a:pathLst>
                <a:path extrusionOk="0" h="20470" w="13970">
                  <a:moveTo>
                    <a:pt x="4279" y="0"/>
                  </a:moveTo>
                  <a:cubicBezTo>
                    <a:pt x="3729" y="1653"/>
                    <a:pt x="1883" y="3029"/>
                    <a:pt x="0" y="3196"/>
                  </a:cubicBezTo>
                  <a:cubicBezTo>
                    <a:pt x="0" y="3196"/>
                    <a:pt x="4362" y="18351"/>
                    <a:pt x="9696" y="20155"/>
                  </a:cubicBezTo>
                  <a:cubicBezTo>
                    <a:pt x="10229" y="20335"/>
                    <a:pt x="10750" y="20470"/>
                    <a:pt x="11230" y="20470"/>
                  </a:cubicBezTo>
                  <a:cubicBezTo>
                    <a:pt x="12456" y="20470"/>
                    <a:pt x="13424" y="19593"/>
                    <a:pt x="13687" y="16348"/>
                  </a:cubicBezTo>
                  <a:cubicBezTo>
                    <a:pt x="13969" y="12871"/>
                    <a:pt x="7171" y="3562"/>
                    <a:pt x="5549" y="1590"/>
                  </a:cubicBezTo>
                  <a:lnTo>
                    <a:pt x="4279" y="0"/>
                  </a:ln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5"/>
            <p:cNvSpPr/>
            <p:nvPr/>
          </p:nvSpPr>
          <p:spPr>
            <a:xfrm>
              <a:off x="6126800" y="3027075"/>
              <a:ext cx="288675" cy="358525"/>
            </a:xfrm>
            <a:custGeom>
              <a:rect b="b" l="l" r="r" t="t"/>
              <a:pathLst>
                <a:path extrusionOk="0" h="14341" w="11547">
                  <a:moveTo>
                    <a:pt x="4161" y="0"/>
                  </a:moveTo>
                  <a:cubicBezTo>
                    <a:pt x="1596" y="0"/>
                    <a:pt x="549" y="1681"/>
                    <a:pt x="287" y="2296"/>
                  </a:cubicBezTo>
                  <a:cubicBezTo>
                    <a:pt x="0" y="2970"/>
                    <a:pt x="507" y="4293"/>
                    <a:pt x="1019" y="4968"/>
                  </a:cubicBezTo>
                  <a:cubicBezTo>
                    <a:pt x="1777" y="5961"/>
                    <a:pt x="2479" y="6485"/>
                    <a:pt x="3478" y="7138"/>
                  </a:cubicBezTo>
                  <a:cubicBezTo>
                    <a:pt x="3488" y="7530"/>
                    <a:pt x="3148" y="9036"/>
                    <a:pt x="3833" y="9748"/>
                  </a:cubicBezTo>
                  <a:cubicBezTo>
                    <a:pt x="3889" y="9805"/>
                    <a:pt x="3957" y="9830"/>
                    <a:pt x="4034" y="9830"/>
                  </a:cubicBezTo>
                  <a:cubicBezTo>
                    <a:pt x="4626" y="9830"/>
                    <a:pt x="5745" y="8323"/>
                    <a:pt x="5930" y="8147"/>
                  </a:cubicBezTo>
                  <a:lnTo>
                    <a:pt x="5930" y="8147"/>
                  </a:lnTo>
                  <a:cubicBezTo>
                    <a:pt x="6186" y="8859"/>
                    <a:pt x="5491" y="9743"/>
                    <a:pt x="5334" y="10433"/>
                  </a:cubicBezTo>
                  <a:cubicBezTo>
                    <a:pt x="5172" y="11114"/>
                    <a:pt x="5353" y="14340"/>
                    <a:pt x="6096" y="14340"/>
                  </a:cubicBezTo>
                  <a:cubicBezTo>
                    <a:pt x="6169" y="14340"/>
                    <a:pt x="6248" y="14308"/>
                    <a:pt x="6333" y="14240"/>
                  </a:cubicBezTo>
                  <a:cubicBezTo>
                    <a:pt x="6631" y="13994"/>
                    <a:pt x="8142" y="12237"/>
                    <a:pt x="8477" y="11845"/>
                  </a:cubicBezTo>
                  <a:cubicBezTo>
                    <a:pt x="10193" y="9795"/>
                    <a:pt x="11547" y="8205"/>
                    <a:pt x="11197" y="5485"/>
                  </a:cubicBezTo>
                  <a:cubicBezTo>
                    <a:pt x="10934" y="3462"/>
                    <a:pt x="9496" y="1595"/>
                    <a:pt x="7562" y="784"/>
                  </a:cubicBezTo>
                  <a:cubicBezTo>
                    <a:pt x="6208" y="219"/>
                    <a:pt x="5086" y="0"/>
                    <a:pt x="4161" y="0"/>
                  </a:cubicBezTo>
                  <a:close/>
                </a:path>
              </a:pathLst>
            </a:custGeom>
            <a:gradFill>
              <a:gsLst>
                <a:gs pos="0">
                  <a:srgbClr val="FFF68E"/>
                </a:gs>
                <a:gs pos="100000">
                  <a:srgbClr val="FFD966"/>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5"/>
            <p:cNvSpPr/>
            <p:nvPr/>
          </p:nvSpPr>
          <p:spPr>
            <a:xfrm>
              <a:off x="6219700" y="3225275"/>
              <a:ext cx="86875" cy="86100"/>
            </a:xfrm>
            <a:custGeom>
              <a:rect b="b" l="l" r="r" t="t"/>
              <a:pathLst>
                <a:path extrusionOk="0" h="3444" w="3475">
                  <a:moveTo>
                    <a:pt x="2193" y="0"/>
                  </a:moveTo>
                  <a:cubicBezTo>
                    <a:pt x="2046" y="0"/>
                    <a:pt x="1899" y="25"/>
                    <a:pt x="1764" y="73"/>
                  </a:cubicBezTo>
                  <a:cubicBezTo>
                    <a:pt x="1450" y="188"/>
                    <a:pt x="1210" y="403"/>
                    <a:pt x="1116" y="497"/>
                  </a:cubicBezTo>
                  <a:cubicBezTo>
                    <a:pt x="1090" y="523"/>
                    <a:pt x="1068" y="550"/>
                    <a:pt x="1053" y="586"/>
                  </a:cubicBezTo>
                  <a:lnTo>
                    <a:pt x="233" y="2526"/>
                  </a:lnTo>
                  <a:cubicBezTo>
                    <a:pt x="233" y="2526"/>
                    <a:pt x="0" y="3444"/>
                    <a:pt x="1122" y="3444"/>
                  </a:cubicBezTo>
                  <a:cubicBezTo>
                    <a:pt x="1155" y="3444"/>
                    <a:pt x="1190" y="3443"/>
                    <a:pt x="1225" y="3441"/>
                  </a:cubicBezTo>
                  <a:cubicBezTo>
                    <a:pt x="2465" y="3389"/>
                    <a:pt x="3474" y="1716"/>
                    <a:pt x="3156" y="649"/>
                  </a:cubicBezTo>
                  <a:cubicBezTo>
                    <a:pt x="3024" y="200"/>
                    <a:pt x="2610" y="0"/>
                    <a:pt x="2193" y="0"/>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5"/>
            <p:cNvSpPr/>
            <p:nvPr/>
          </p:nvSpPr>
          <p:spPr>
            <a:xfrm>
              <a:off x="6233475" y="3238600"/>
              <a:ext cx="58575" cy="58850"/>
            </a:xfrm>
            <a:custGeom>
              <a:rect b="b" l="l" r="r" t="t"/>
              <a:pathLst>
                <a:path extrusionOk="0" h="2354" w="2343">
                  <a:moveTo>
                    <a:pt x="1574" y="0"/>
                  </a:moveTo>
                  <a:cubicBezTo>
                    <a:pt x="1444" y="0"/>
                    <a:pt x="1313" y="27"/>
                    <a:pt x="1193" y="68"/>
                  </a:cubicBezTo>
                  <a:cubicBezTo>
                    <a:pt x="920" y="167"/>
                    <a:pt x="727" y="382"/>
                    <a:pt x="727" y="382"/>
                  </a:cubicBezTo>
                  <a:lnTo>
                    <a:pt x="157" y="1726"/>
                  </a:lnTo>
                  <a:cubicBezTo>
                    <a:pt x="157" y="1726"/>
                    <a:pt x="0" y="2354"/>
                    <a:pt x="758" y="2354"/>
                  </a:cubicBezTo>
                  <a:cubicBezTo>
                    <a:pt x="785" y="2354"/>
                    <a:pt x="805" y="2354"/>
                    <a:pt x="831" y="2349"/>
                  </a:cubicBezTo>
                  <a:cubicBezTo>
                    <a:pt x="1668" y="2312"/>
                    <a:pt x="2342" y="1093"/>
                    <a:pt x="2123" y="367"/>
                  </a:cubicBezTo>
                  <a:cubicBezTo>
                    <a:pt x="2045" y="99"/>
                    <a:pt x="1820" y="0"/>
                    <a:pt x="157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 name="Google Shape;974;p55"/>
          <p:cNvGrpSpPr/>
          <p:nvPr/>
        </p:nvGrpSpPr>
        <p:grpSpPr>
          <a:xfrm>
            <a:off x="1265607" y="2747634"/>
            <a:ext cx="1204328" cy="1613729"/>
            <a:chOff x="3643450" y="3004975"/>
            <a:chExt cx="1057913" cy="1302550"/>
          </a:xfrm>
        </p:grpSpPr>
        <p:sp>
          <p:nvSpPr>
            <p:cNvPr id="975" name="Google Shape;975;p55"/>
            <p:cNvSpPr/>
            <p:nvPr/>
          </p:nvSpPr>
          <p:spPr>
            <a:xfrm>
              <a:off x="3822425" y="3431150"/>
              <a:ext cx="583500" cy="876375"/>
            </a:xfrm>
            <a:custGeom>
              <a:rect b="b" l="l" r="r" t="t"/>
              <a:pathLst>
                <a:path extrusionOk="0" h="35055" w="23340">
                  <a:moveTo>
                    <a:pt x="13592" y="0"/>
                  </a:moveTo>
                  <a:cubicBezTo>
                    <a:pt x="11017" y="0"/>
                    <a:pt x="6956" y="979"/>
                    <a:pt x="6956" y="979"/>
                  </a:cubicBezTo>
                  <a:cubicBezTo>
                    <a:pt x="6956" y="979"/>
                    <a:pt x="2196" y="2695"/>
                    <a:pt x="1182" y="4233"/>
                  </a:cubicBezTo>
                  <a:cubicBezTo>
                    <a:pt x="0" y="6026"/>
                    <a:pt x="2040" y="14482"/>
                    <a:pt x="1945" y="17933"/>
                  </a:cubicBezTo>
                  <a:cubicBezTo>
                    <a:pt x="1851" y="21385"/>
                    <a:pt x="1658" y="35055"/>
                    <a:pt x="1658" y="35055"/>
                  </a:cubicBezTo>
                  <a:lnTo>
                    <a:pt x="23340" y="35055"/>
                  </a:lnTo>
                  <a:cubicBezTo>
                    <a:pt x="22174" y="28246"/>
                    <a:pt x="22446" y="1534"/>
                    <a:pt x="19591" y="938"/>
                  </a:cubicBezTo>
                  <a:cubicBezTo>
                    <a:pt x="19591" y="938"/>
                    <a:pt x="16337" y="43"/>
                    <a:pt x="13770" y="2"/>
                  </a:cubicBezTo>
                  <a:cubicBezTo>
                    <a:pt x="13711" y="1"/>
                    <a:pt x="13652" y="0"/>
                    <a:pt x="13592" y="0"/>
                  </a:cubicBezTo>
                  <a:close/>
                </a:path>
              </a:pathLst>
            </a:cu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5"/>
            <p:cNvSpPr/>
            <p:nvPr/>
          </p:nvSpPr>
          <p:spPr>
            <a:xfrm>
              <a:off x="3964150" y="3324875"/>
              <a:ext cx="224775" cy="183850"/>
            </a:xfrm>
            <a:custGeom>
              <a:rect b="b" l="l" r="r" t="t"/>
              <a:pathLst>
                <a:path extrusionOk="0" h="7354" w="8991">
                  <a:moveTo>
                    <a:pt x="0" y="1"/>
                  </a:moveTo>
                  <a:lnTo>
                    <a:pt x="0" y="1"/>
                  </a:lnTo>
                  <a:cubicBezTo>
                    <a:pt x="910" y="1156"/>
                    <a:pt x="1648" y="4064"/>
                    <a:pt x="1303" y="6302"/>
                  </a:cubicBezTo>
                  <a:cubicBezTo>
                    <a:pt x="1635" y="6791"/>
                    <a:pt x="3008" y="7353"/>
                    <a:pt x="4586" y="7353"/>
                  </a:cubicBezTo>
                  <a:cubicBezTo>
                    <a:pt x="6116" y="7353"/>
                    <a:pt x="7837" y="6826"/>
                    <a:pt x="8990" y="5194"/>
                  </a:cubicBezTo>
                  <a:cubicBezTo>
                    <a:pt x="7176" y="2674"/>
                    <a:pt x="7929" y="377"/>
                    <a:pt x="7929" y="377"/>
                  </a:cubicBezTo>
                  <a:lnTo>
                    <a:pt x="7929" y="377"/>
                  </a:lnTo>
                  <a:cubicBezTo>
                    <a:pt x="7929" y="377"/>
                    <a:pt x="7874" y="377"/>
                    <a:pt x="7772" y="377"/>
                  </a:cubicBezTo>
                  <a:cubicBezTo>
                    <a:pt x="6829" y="377"/>
                    <a:pt x="1871" y="360"/>
                    <a:pt x="0" y="1"/>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5"/>
            <p:cNvSpPr/>
            <p:nvPr/>
          </p:nvSpPr>
          <p:spPr>
            <a:xfrm>
              <a:off x="4043500" y="3331925"/>
              <a:ext cx="131300" cy="99525"/>
            </a:xfrm>
            <a:custGeom>
              <a:rect b="b" l="l" r="r" t="t"/>
              <a:pathLst>
                <a:path extrusionOk="0" h="3981" w="5252">
                  <a:moveTo>
                    <a:pt x="0" y="1"/>
                  </a:moveTo>
                  <a:cubicBezTo>
                    <a:pt x="1914" y="85"/>
                    <a:pt x="3944" y="95"/>
                    <a:pt x="4566" y="95"/>
                  </a:cubicBezTo>
                  <a:lnTo>
                    <a:pt x="4571" y="95"/>
                  </a:lnTo>
                  <a:cubicBezTo>
                    <a:pt x="3959" y="95"/>
                    <a:pt x="1919" y="85"/>
                    <a:pt x="0" y="1"/>
                  </a:cubicBezTo>
                  <a:close/>
                  <a:moveTo>
                    <a:pt x="4755" y="95"/>
                  </a:moveTo>
                  <a:lnTo>
                    <a:pt x="4755" y="95"/>
                  </a:lnTo>
                  <a:cubicBezTo>
                    <a:pt x="4754" y="98"/>
                    <a:pt x="4180" y="1860"/>
                    <a:pt x="5245" y="3976"/>
                  </a:cubicBezTo>
                  <a:cubicBezTo>
                    <a:pt x="5247" y="3976"/>
                    <a:pt x="5248" y="3976"/>
                    <a:pt x="5249" y="3976"/>
                  </a:cubicBezTo>
                  <a:lnTo>
                    <a:pt x="5249" y="3976"/>
                  </a:lnTo>
                  <a:cubicBezTo>
                    <a:pt x="4187" y="1858"/>
                    <a:pt x="4754" y="98"/>
                    <a:pt x="4755" y="95"/>
                  </a:cubicBezTo>
                  <a:close/>
                  <a:moveTo>
                    <a:pt x="5249" y="3976"/>
                  </a:moveTo>
                  <a:cubicBezTo>
                    <a:pt x="5250" y="3978"/>
                    <a:pt x="5251" y="3979"/>
                    <a:pt x="5252" y="3981"/>
                  </a:cubicBezTo>
                  <a:cubicBezTo>
                    <a:pt x="5252" y="3977"/>
                    <a:pt x="5252" y="3976"/>
                    <a:pt x="5249" y="3976"/>
                  </a:cubicBezTo>
                  <a:close/>
                </a:path>
              </a:pathLst>
            </a:custGeom>
            <a:solidFill>
              <a:srgbClr val="FCCA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5"/>
            <p:cNvSpPr/>
            <p:nvPr/>
          </p:nvSpPr>
          <p:spPr>
            <a:xfrm>
              <a:off x="4174625" y="3431300"/>
              <a:ext cx="4100" cy="7350"/>
            </a:xfrm>
            <a:custGeom>
              <a:rect b="b" l="l" r="r" t="t"/>
              <a:pathLst>
                <a:path extrusionOk="0" h="294" w="164">
                  <a:moveTo>
                    <a:pt x="0" y="1"/>
                  </a:moveTo>
                  <a:cubicBezTo>
                    <a:pt x="48" y="100"/>
                    <a:pt x="101" y="194"/>
                    <a:pt x="157" y="293"/>
                  </a:cubicBezTo>
                  <a:lnTo>
                    <a:pt x="164" y="288"/>
                  </a:lnTo>
                  <a:cubicBezTo>
                    <a:pt x="106" y="194"/>
                    <a:pt x="53" y="100"/>
                    <a:pt x="7" y="6"/>
                  </a:cubicBezTo>
                  <a:cubicBezTo>
                    <a:pt x="7" y="1"/>
                    <a:pt x="7" y="1"/>
                    <a:pt x="0" y="1"/>
                  </a:cubicBezTo>
                  <a:close/>
                </a:path>
              </a:pathLst>
            </a:custGeom>
            <a:solidFill>
              <a:srgbClr val="F966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5"/>
            <p:cNvSpPr/>
            <p:nvPr/>
          </p:nvSpPr>
          <p:spPr>
            <a:xfrm>
              <a:off x="4043500" y="3331925"/>
              <a:ext cx="135075" cy="113400"/>
            </a:xfrm>
            <a:custGeom>
              <a:rect b="b" l="l" r="r" t="t"/>
              <a:pathLst>
                <a:path extrusionOk="0" h="4536" w="5403">
                  <a:moveTo>
                    <a:pt x="0" y="1"/>
                  </a:moveTo>
                  <a:cubicBezTo>
                    <a:pt x="5" y="1277"/>
                    <a:pt x="58" y="2711"/>
                    <a:pt x="1072" y="3604"/>
                  </a:cubicBezTo>
                  <a:cubicBezTo>
                    <a:pt x="1825" y="4268"/>
                    <a:pt x="2746" y="4536"/>
                    <a:pt x="3693" y="4536"/>
                  </a:cubicBezTo>
                  <a:cubicBezTo>
                    <a:pt x="4263" y="4536"/>
                    <a:pt x="4849" y="4436"/>
                    <a:pt x="5402" y="4268"/>
                  </a:cubicBezTo>
                  <a:cubicBezTo>
                    <a:pt x="5346" y="4169"/>
                    <a:pt x="5293" y="4075"/>
                    <a:pt x="5245" y="3976"/>
                  </a:cubicBezTo>
                  <a:cubicBezTo>
                    <a:pt x="4179" y="1858"/>
                    <a:pt x="4755" y="95"/>
                    <a:pt x="4755" y="95"/>
                  </a:cubicBezTo>
                  <a:lnTo>
                    <a:pt x="4566" y="95"/>
                  </a:lnTo>
                  <a:cubicBezTo>
                    <a:pt x="3944" y="95"/>
                    <a:pt x="1914" y="85"/>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5"/>
            <p:cNvSpPr/>
            <p:nvPr/>
          </p:nvSpPr>
          <p:spPr>
            <a:xfrm>
              <a:off x="3875500" y="3275325"/>
              <a:ext cx="104775" cy="79875"/>
            </a:xfrm>
            <a:custGeom>
              <a:rect b="b" l="l" r="r" t="t"/>
              <a:pathLst>
                <a:path extrusionOk="0" h="3195" w="4191">
                  <a:moveTo>
                    <a:pt x="1225" y="1"/>
                  </a:moveTo>
                  <a:cubicBezTo>
                    <a:pt x="652" y="1"/>
                    <a:pt x="1" y="269"/>
                    <a:pt x="37" y="916"/>
                  </a:cubicBezTo>
                  <a:cubicBezTo>
                    <a:pt x="88" y="1953"/>
                    <a:pt x="1370" y="3195"/>
                    <a:pt x="2524" y="3195"/>
                  </a:cubicBezTo>
                  <a:cubicBezTo>
                    <a:pt x="2669" y="3195"/>
                    <a:pt x="2812" y="3175"/>
                    <a:pt x="2950" y="3133"/>
                  </a:cubicBezTo>
                  <a:cubicBezTo>
                    <a:pt x="4190" y="2757"/>
                    <a:pt x="3609" y="1878"/>
                    <a:pt x="3609" y="1878"/>
                  </a:cubicBezTo>
                  <a:lnTo>
                    <a:pt x="2082" y="210"/>
                  </a:lnTo>
                  <a:cubicBezTo>
                    <a:pt x="2082" y="210"/>
                    <a:pt x="1685" y="1"/>
                    <a:pt x="1241" y="1"/>
                  </a:cubicBezTo>
                  <a:cubicBezTo>
                    <a:pt x="1235" y="1"/>
                    <a:pt x="1230" y="1"/>
                    <a:pt x="1225" y="1"/>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5"/>
            <p:cNvSpPr/>
            <p:nvPr/>
          </p:nvSpPr>
          <p:spPr>
            <a:xfrm>
              <a:off x="3890650" y="3288175"/>
              <a:ext cx="70925" cy="54150"/>
            </a:xfrm>
            <a:custGeom>
              <a:rect b="b" l="l" r="r" t="t"/>
              <a:pathLst>
                <a:path extrusionOk="0" h="2166" w="2837">
                  <a:moveTo>
                    <a:pt x="833" y="0"/>
                  </a:moveTo>
                  <a:cubicBezTo>
                    <a:pt x="440" y="0"/>
                    <a:pt x="1" y="177"/>
                    <a:pt x="22" y="621"/>
                  </a:cubicBezTo>
                  <a:cubicBezTo>
                    <a:pt x="59" y="1323"/>
                    <a:pt x="922" y="2165"/>
                    <a:pt x="1706" y="2165"/>
                  </a:cubicBezTo>
                  <a:cubicBezTo>
                    <a:pt x="1806" y="2165"/>
                    <a:pt x="1900" y="2149"/>
                    <a:pt x="1994" y="2122"/>
                  </a:cubicBezTo>
                  <a:cubicBezTo>
                    <a:pt x="2836" y="1866"/>
                    <a:pt x="2443" y="1270"/>
                    <a:pt x="2443" y="1270"/>
                  </a:cubicBezTo>
                  <a:lnTo>
                    <a:pt x="1408" y="146"/>
                  </a:lnTo>
                  <a:cubicBezTo>
                    <a:pt x="1408" y="146"/>
                    <a:pt x="1142" y="0"/>
                    <a:pt x="83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5"/>
            <p:cNvSpPr/>
            <p:nvPr/>
          </p:nvSpPr>
          <p:spPr>
            <a:xfrm>
              <a:off x="3885175" y="3054050"/>
              <a:ext cx="317700" cy="349500"/>
            </a:xfrm>
            <a:custGeom>
              <a:rect b="b" l="l" r="r" t="t"/>
              <a:pathLst>
                <a:path extrusionOk="0" h="13980" w="12708">
                  <a:moveTo>
                    <a:pt x="5376" y="1"/>
                  </a:moveTo>
                  <a:cubicBezTo>
                    <a:pt x="2700" y="1"/>
                    <a:pt x="60" y="1703"/>
                    <a:pt x="32" y="4313"/>
                  </a:cubicBezTo>
                  <a:cubicBezTo>
                    <a:pt x="0" y="6645"/>
                    <a:pt x="529" y="8386"/>
                    <a:pt x="2527" y="10954"/>
                  </a:cubicBezTo>
                  <a:cubicBezTo>
                    <a:pt x="3531" y="12246"/>
                    <a:pt x="5466" y="13585"/>
                    <a:pt x="7374" y="13888"/>
                  </a:cubicBezTo>
                  <a:cubicBezTo>
                    <a:pt x="7744" y="13948"/>
                    <a:pt x="8112" y="13980"/>
                    <a:pt x="8469" y="13980"/>
                  </a:cubicBezTo>
                  <a:cubicBezTo>
                    <a:pt x="9520" y="13980"/>
                    <a:pt x="10484" y="13703"/>
                    <a:pt x="11170" y="13036"/>
                  </a:cubicBezTo>
                  <a:cubicBezTo>
                    <a:pt x="11993" y="12241"/>
                    <a:pt x="12708" y="10300"/>
                    <a:pt x="12369" y="8507"/>
                  </a:cubicBezTo>
                  <a:cubicBezTo>
                    <a:pt x="11809" y="5521"/>
                    <a:pt x="10742" y="3027"/>
                    <a:pt x="9256" y="1531"/>
                  </a:cubicBezTo>
                  <a:cubicBezTo>
                    <a:pt x="8203" y="472"/>
                    <a:pt x="6785" y="1"/>
                    <a:pt x="5376" y="1"/>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5"/>
            <p:cNvSpPr/>
            <p:nvPr/>
          </p:nvSpPr>
          <p:spPr>
            <a:xfrm>
              <a:off x="3851975" y="3004975"/>
              <a:ext cx="335625" cy="323225"/>
            </a:xfrm>
            <a:custGeom>
              <a:rect b="b" l="l" r="r" t="t"/>
              <a:pathLst>
                <a:path extrusionOk="0" h="12929" w="13425">
                  <a:moveTo>
                    <a:pt x="7460" y="0"/>
                  </a:moveTo>
                  <a:cubicBezTo>
                    <a:pt x="5879" y="0"/>
                    <a:pt x="4105" y="593"/>
                    <a:pt x="3562" y="2103"/>
                  </a:cubicBezTo>
                  <a:cubicBezTo>
                    <a:pt x="1767" y="2369"/>
                    <a:pt x="1057" y="3463"/>
                    <a:pt x="775" y="3892"/>
                  </a:cubicBezTo>
                  <a:cubicBezTo>
                    <a:pt x="0" y="5084"/>
                    <a:pt x="116" y="6998"/>
                    <a:pt x="591" y="8305"/>
                  </a:cubicBezTo>
                  <a:cubicBezTo>
                    <a:pt x="1146" y="9822"/>
                    <a:pt x="978" y="10815"/>
                    <a:pt x="2066" y="11082"/>
                  </a:cubicBezTo>
                  <a:cubicBezTo>
                    <a:pt x="2491" y="11186"/>
                    <a:pt x="3516" y="12929"/>
                    <a:pt x="3817" y="12929"/>
                  </a:cubicBezTo>
                  <a:cubicBezTo>
                    <a:pt x="3831" y="12929"/>
                    <a:pt x="3844" y="12925"/>
                    <a:pt x="3855" y="12917"/>
                  </a:cubicBezTo>
                  <a:cubicBezTo>
                    <a:pt x="4299" y="12588"/>
                    <a:pt x="3531" y="11432"/>
                    <a:pt x="3640" y="10653"/>
                  </a:cubicBezTo>
                  <a:lnTo>
                    <a:pt x="3640" y="10653"/>
                  </a:lnTo>
                  <a:cubicBezTo>
                    <a:pt x="3645" y="10653"/>
                    <a:pt x="3651" y="10653"/>
                    <a:pt x="3656" y="10653"/>
                  </a:cubicBezTo>
                  <a:cubicBezTo>
                    <a:pt x="4207" y="10653"/>
                    <a:pt x="5087" y="9590"/>
                    <a:pt x="5402" y="7363"/>
                  </a:cubicBezTo>
                  <a:cubicBezTo>
                    <a:pt x="5650" y="7439"/>
                    <a:pt x="5926" y="7473"/>
                    <a:pt x="6222" y="7473"/>
                  </a:cubicBezTo>
                  <a:cubicBezTo>
                    <a:pt x="8180" y="7473"/>
                    <a:pt x="10978" y="5987"/>
                    <a:pt x="11814" y="5282"/>
                  </a:cubicBezTo>
                  <a:cubicBezTo>
                    <a:pt x="12933" y="4331"/>
                    <a:pt x="13425" y="3547"/>
                    <a:pt x="13106" y="2787"/>
                  </a:cubicBezTo>
                  <a:cubicBezTo>
                    <a:pt x="12938" y="2386"/>
                    <a:pt x="11803" y="2239"/>
                    <a:pt x="11427" y="2103"/>
                  </a:cubicBezTo>
                  <a:cubicBezTo>
                    <a:pt x="11212" y="2029"/>
                    <a:pt x="10669" y="1010"/>
                    <a:pt x="9549" y="424"/>
                  </a:cubicBezTo>
                  <a:cubicBezTo>
                    <a:pt x="9032" y="156"/>
                    <a:pt x="8271" y="0"/>
                    <a:pt x="7460" y="0"/>
                  </a:cubicBezTo>
                  <a:close/>
                </a:path>
              </a:pathLst>
            </a:custGeom>
            <a:gradFill>
              <a:gsLst>
                <a:gs pos="0">
                  <a:srgbClr val="E57C85"/>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5"/>
            <p:cNvSpPr/>
            <p:nvPr/>
          </p:nvSpPr>
          <p:spPr>
            <a:xfrm>
              <a:off x="4027300" y="3696950"/>
              <a:ext cx="231825" cy="134125"/>
            </a:xfrm>
            <a:custGeom>
              <a:rect b="b" l="l" r="r" t="t"/>
              <a:pathLst>
                <a:path extrusionOk="0" h="5365" w="9273">
                  <a:moveTo>
                    <a:pt x="5193" y="1"/>
                  </a:moveTo>
                  <a:cubicBezTo>
                    <a:pt x="4046" y="1"/>
                    <a:pt x="653" y="1607"/>
                    <a:pt x="653" y="1607"/>
                  </a:cubicBezTo>
                  <a:cubicBezTo>
                    <a:pt x="653" y="1607"/>
                    <a:pt x="1" y="4148"/>
                    <a:pt x="2542" y="5167"/>
                  </a:cubicBezTo>
                  <a:cubicBezTo>
                    <a:pt x="2885" y="5305"/>
                    <a:pt x="3199" y="5364"/>
                    <a:pt x="3485" y="5364"/>
                  </a:cubicBezTo>
                  <a:cubicBezTo>
                    <a:pt x="5314" y="5364"/>
                    <a:pt x="6014" y="2940"/>
                    <a:pt x="6014" y="2940"/>
                  </a:cubicBezTo>
                  <a:cubicBezTo>
                    <a:pt x="6014" y="2940"/>
                    <a:pt x="7751" y="5322"/>
                    <a:pt x="8498" y="5322"/>
                  </a:cubicBezTo>
                  <a:cubicBezTo>
                    <a:pt x="8553" y="5322"/>
                    <a:pt x="8602" y="5310"/>
                    <a:pt x="8644" y="5283"/>
                  </a:cubicBezTo>
                  <a:cubicBezTo>
                    <a:pt x="9272" y="4891"/>
                    <a:pt x="6171" y="446"/>
                    <a:pt x="5465" y="53"/>
                  </a:cubicBezTo>
                  <a:cubicBezTo>
                    <a:pt x="5401" y="17"/>
                    <a:pt x="5309" y="1"/>
                    <a:pt x="5193" y="1"/>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5"/>
            <p:cNvSpPr/>
            <p:nvPr/>
          </p:nvSpPr>
          <p:spPr>
            <a:xfrm>
              <a:off x="3643450" y="3508725"/>
              <a:ext cx="373175" cy="555400"/>
            </a:xfrm>
            <a:custGeom>
              <a:rect b="b" l="l" r="r" t="t"/>
              <a:pathLst>
                <a:path extrusionOk="0" h="22216" w="14927">
                  <a:moveTo>
                    <a:pt x="10316" y="1"/>
                  </a:moveTo>
                  <a:cubicBezTo>
                    <a:pt x="8816" y="1"/>
                    <a:pt x="7164" y="1126"/>
                    <a:pt x="5863" y="4193"/>
                  </a:cubicBezTo>
                  <a:cubicBezTo>
                    <a:pt x="5863" y="4193"/>
                    <a:pt x="0" y="18651"/>
                    <a:pt x="3473" y="21204"/>
                  </a:cubicBezTo>
                  <a:cubicBezTo>
                    <a:pt x="4468" y="21935"/>
                    <a:pt x="5365" y="22216"/>
                    <a:pt x="6155" y="22216"/>
                  </a:cubicBezTo>
                  <a:cubicBezTo>
                    <a:pt x="7979" y="22216"/>
                    <a:pt x="9239" y="20721"/>
                    <a:pt x="9837" y="19802"/>
                  </a:cubicBezTo>
                  <a:cubicBezTo>
                    <a:pt x="11840" y="16701"/>
                    <a:pt x="13089" y="9636"/>
                    <a:pt x="14219" y="5661"/>
                  </a:cubicBezTo>
                  <a:cubicBezTo>
                    <a:pt x="14927" y="3174"/>
                    <a:pt x="12835" y="1"/>
                    <a:pt x="10316" y="1"/>
                  </a:cubicBezTo>
                  <a:close/>
                </a:path>
              </a:pathLst>
            </a:custGeom>
            <a:gradFill>
              <a:gsLst>
                <a:gs pos="0">
                  <a:srgbClr val="3DB0FD"/>
                </a:gs>
                <a:gs pos="100000">
                  <a:srgbClr val="308EF7"/>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5"/>
            <p:cNvSpPr/>
            <p:nvPr/>
          </p:nvSpPr>
          <p:spPr>
            <a:xfrm>
              <a:off x="4202863" y="3458075"/>
              <a:ext cx="498500" cy="562200"/>
            </a:xfrm>
            <a:custGeom>
              <a:rect b="b" l="l" r="r" t="t"/>
              <a:pathLst>
                <a:path extrusionOk="0" h="22488" w="19940">
                  <a:moveTo>
                    <a:pt x="4248" y="1"/>
                  </a:moveTo>
                  <a:cubicBezTo>
                    <a:pt x="1316" y="1"/>
                    <a:pt x="1" y="4544"/>
                    <a:pt x="1637" y="7336"/>
                  </a:cubicBezTo>
                  <a:cubicBezTo>
                    <a:pt x="3760" y="10961"/>
                    <a:pt x="10896" y="22487"/>
                    <a:pt x="15170" y="22487"/>
                  </a:cubicBezTo>
                  <a:cubicBezTo>
                    <a:pt x="15718" y="22487"/>
                    <a:pt x="16218" y="22298"/>
                    <a:pt x="16655" y="21879"/>
                  </a:cubicBezTo>
                  <a:cubicBezTo>
                    <a:pt x="19940" y="18726"/>
                    <a:pt x="9245" y="3571"/>
                    <a:pt x="9245" y="3571"/>
                  </a:cubicBezTo>
                  <a:cubicBezTo>
                    <a:pt x="7320" y="981"/>
                    <a:pt x="5610" y="1"/>
                    <a:pt x="4248" y="1"/>
                  </a:cubicBezTo>
                  <a:close/>
                </a:path>
              </a:pathLst>
            </a:custGeom>
            <a:gradFill>
              <a:gsLst>
                <a:gs pos="0">
                  <a:srgbClr val="3DB0FD"/>
                </a:gs>
                <a:gs pos="100000">
                  <a:srgbClr val="308EF7"/>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5"/>
            <p:cNvSpPr/>
            <p:nvPr/>
          </p:nvSpPr>
          <p:spPr>
            <a:xfrm>
              <a:off x="3690900" y="3740900"/>
              <a:ext cx="418375" cy="344675"/>
            </a:xfrm>
            <a:custGeom>
              <a:rect b="b" l="l" r="r" t="t"/>
              <a:pathLst>
                <a:path extrusionOk="0" h="13787" w="16735">
                  <a:moveTo>
                    <a:pt x="14121" y="1"/>
                  </a:moveTo>
                  <a:lnTo>
                    <a:pt x="11406" y="1145"/>
                  </a:lnTo>
                  <a:cubicBezTo>
                    <a:pt x="9236" y="2323"/>
                    <a:pt x="2318" y="5313"/>
                    <a:pt x="1308" y="8535"/>
                  </a:cubicBezTo>
                  <a:cubicBezTo>
                    <a:pt x="1" y="12713"/>
                    <a:pt x="1930" y="13739"/>
                    <a:pt x="3860" y="13785"/>
                  </a:cubicBezTo>
                  <a:cubicBezTo>
                    <a:pt x="3904" y="13786"/>
                    <a:pt x="3947" y="13787"/>
                    <a:pt x="3991" y="13787"/>
                  </a:cubicBezTo>
                  <a:cubicBezTo>
                    <a:pt x="6368" y="13787"/>
                    <a:pt x="8478" y="12233"/>
                    <a:pt x="11354" y="9183"/>
                  </a:cubicBezTo>
                  <a:cubicBezTo>
                    <a:pt x="14319" y="6035"/>
                    <a:pt x="16735" y="3604"/>
                    <a:pt x="16735" y="3604"/>
                  </a:cubicBezTo>
                  <a:cubicBezTo>
                    <a:pt x="15108" y="2772"/>
                    <a:pt x="14015" y="1679"/>
                    <a:pt x="14121" y="1"/>
                  </a:cubicBezTo>
                  <a:close/>
                </a:path>
              </a:pathLst>
            </a:custGeom>
            <a:gradFill>
              <a:gsLst>
                <a:gs pos="0">
                  <a:srgbClr val="3DB0FD"/>
                </a:gs>
                <a:gs pos="100000">
                  <a:srgbClr val="308EF7"/>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5"/>
            <p:cNvSpPr/>
            <p:nvPr/>
          </p:nvSpPr>
          <p:spPr>
            <a:xfrm>
              <a:off x="4236100" y="3871513"/>
              <a:ext cx="415775" cy="254400"/>
            </a:xfrm>
            <a:custGeom>
              <a:rect b="b" l="l" r="r" t="t"/>
              <a:pathLst>
                <a:path extrusionOk="0" h="10176" w="16631">
                  <a:moveTo>
                    <a:pt x="12223" y="1"/>
                  </a:moveTo>
                  <a:cubicBezTo>
                    <a:pt x="9024" y="1"/>
                    <a:pt x="4063" y="4290"/>
                    <a:pt x="1840" y="5160"/>
                  </a:cubicBezTo>
                  <a:lnTo>
                    <a:pt x="0" y="5856"/>
                  </a:lnTo>
                  <a:cubicBezTo>
                    <a:pt x="1355" y="6855"/>
                    <a:pt x="1485" y="8397"/>
                    <a:pt x="1077" y="10176"/>
                  </a:cubicBezTo>
                  <a:cubicBezTo>
                    <a:pt x="1077" y="10176"/>
                    <a:pt x="2468" y="10082"/>
                    <a:pt x="7143" y="9323"/>
                  </a:cubicBezTo>
                  <a:cubicBezTo>
                    <a:pt x="11359" y="8638"/>
                    <a:pt x="14376" y="7702"/>
                    <a:pt x="15390" y="5856"/>
                  </a:cubicBezTo>
                  <a:cubicBezTo>
                    <a:pt x="16316" y="4168"/>
                    <a:pt x="16630" y="402"/>
                    <a:pt x="12530" y="15"/>
                  </a:cubicBezTo>
                  <a:cubicBezTo>
                    <a:pt x="12429" y="5"/>
                    <a:pt x="12327" y="1"/>
                    <a:pt x="12223" y="1"/>
                  </a:cubicBezTo>
                  <a:close/>
                </a:path>
              </a:pathLst>
            </a:custGeom>
            <a:gradFill>
              <a:gsLst>
                <a:gs pos="0">
                  <a:srgbClr val="3DB0FD"/>
                </a:gs>
                <a:gs pos="100000">
                  <a:srgbClr val="308EF7"/>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5"/>
            <p:cNvSpPr/>
            <p:nvPr/>
          </p:nvSpPr>
          <p:spPr>
            <a:xfrm>
              <a:off x="4089450" y="3882600"/>
              <a:ext cx="188850" cy="232225"/>
            </a:xfrm>
            <a:custGeom>
              <a:rect b="b" l="l" r="r" t="t"/>
              <a:pathLst>
                <a:path extrusionOk="0" h="9289" w="7554">
                  <a:moveTo>
                    <a:pt x="6847" y="0"/>
                  </a:moveTo>
                  <a:cubicBezTo>
                    <a:pt x="6841" y="0"/>
                    <a:pt x="6834" y="0"/>
                    <a:pt x="6827" y="1"/>
                  </a:cubicBezTo>
                  <a:lnTo>
                    <a:pt x="2697" y="157"/>
                  </a:lnTo>
                  <a:cubicBezTo>
                    <a:pt x="2435" y="169"/>
                    <a:pt x="2215" y="367"/>
                    <a:pt x="2142" y="649"/>
                  </a:cubicBezTo>
                  <a:lnTo>
                    <a:pt x="119" y="8378"/>
                  </a:lnTo>
                  <a:cubicBezTo>
                    <a:pt x="1" y="8831"/>
                    <a:pt x="302" y="9289"/>
                    <a:pt x="709" y="9289"/>
                  </a:cubicBezTo>
                  <a:cubicBezTo>
                    <a:pt x="716" y="9289"/>
                    <a:pt x="723" y="9288"/>
                    <a:pt x="730" y="9288"/>
                  </a:cubicBezTo>
                  <a:lnTo>
                    <a:pt x="4862" y="9131"/>
                  </a:lnTo>
                  <a:cubicBezTo>
                    <a:pt x="5118" y="9121"/>
                    <a:pt x="5343" y="8923"/>
                    <a:pt x="5415" y="8641"/>
                  </a:cubicBezTo>
                  <a:lnTo>
                    <a:pt x="7435" y="910"/>
                  </a:lnTo>
                  <a:cubicBezTo>
                    <a:pt x="7553" y="458"/>
                    <a:pt x="7256" y="0"/>
                    <a:pt x="68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5"/>
            <p:cNvSpPr/>
            <p:nvPr/>
          </p:nvSpPr>
          <p:spPr>
            <a:xfrm>
              <a:off x="4120000" y="3987000"/>
              <a:ext cx="188000" cy="138925"/>
            </a:xfrm>
            <a:custGeom>
              <a:rect b="b" l="l" r="r" t="t"/>
              <a:pathLst>
                <a:path extrusionOk="0" h="5557" w="7520">
                  <a:moveTo>
                    <a:pt x="2911" y="0"/>
                  </a:moveTo>
                  <a:cubicBezTo>
                    <a:pt x="2741" y="0"/>
                    <a:pt x="2608" y="46"/>
                    <a:pt x="2605" y="273"/>
                  </a:cubicBezTo>
                  <a:cubicBezTo>
                    <a:pt x="2593" y="780"/>
                    <a:pt x="3394" y="911"/>
                    <a:pt x="3776" y="1000"/>
                  </a:cubicBezTo>
                  <a:cubicBezTo>
                    <a:pt x="3974" y="1046"/>
                    <a:pt x="4398" y="1135"/>
                    <a:pt x="4466" y="1365"/>
                  </a:cubicBezTo>
                  <a:cubicBezTo>
                    <a:pt x="4524" y="1570"/>
                    <a:pt x="4330" y="1596"/>
                    <a:pt x="4200" y="1611"/>
                  </a:cubicBezTo>
                  <a:cubicBezTo>
                    <a:pt x="4127" y="1620"/>
                    <a:pt x="4054" y="1624"/>
                    <a:pt x="3981" y="1624"/>
                  </a:cubicBezTo>
                  <a:cubicBezTo>
                    <a:pt x="3576" y="1624"/>
                    <a:pt x="3170" y="1506"/>
                    <a:pt x="2771" y="1476"/>
                  </a:cubicBezTo>
                  <a:cubicBezTo>
                    <a:pt x="2557" y="1461"/>
                    <a:pt x="2334" y="1452"/>
                    <a:pt x="2110" y="1452"/>
                  </a:cubicBezTo>
                  <a:cubicBezTo>
                    <a:pt x="1618" y="1452"/>
                    <a:pt x="1115" y="1492"/>
                    <a:pt x="659" y="1585"/>
                  </a:cubicBezTo>
                  <a:cubicBezTo>
                    <a:pt x="512" y="1611"/>
                    <a:pt x="20" y="1773"/>
                    <a:pt x="15" y="2359"/>
                  </a:cubicBezTo>
                  <a:cubicBezTo>
                    <a:pt x="0" y="3243"/>
                    <a:pt x="623" y="3897"/>
                    <a:pt x="1282" y="4399"/>
                  </a:cubicBezTo>
                  <a:cubicBezTo>
                    <a:pt x="2356" y="5219"/>
                    <a:pt x="3852" y="5557"/>
                    <a:pt x="4889" y="5557"/>
                  </a:cubicBezTo>
                  <a:cubicBezTo>
                    <a:pt x="5411" y="5557"/>
                    <a:pt x="5816" y="5471"/>
                    <a:pt x="5993" y="5319"/>
                  </a:cubicBezTo>
                  <a:cubicBezTo>
                    <a:pt x="6793" y="4640"/>
                    <a:pt x="7519" y="2516"/>
                    <a:pt x="6208" y="889"/>
                  </a:cubicBezTo>
                  <a:cubicBezTo>
                    <a:pt x="5685" y="242"/>
                    <a:pt x="5088" y="54"/>
                    <a:pt x="4330" y="22"/>
                  </a:cubicBezTo>
                  <a:cubicBezTo>
                    <a:pt x="4214" y="18"/>
                    <a:pt x="4097" y="17"/>
                    <a:pt x="3980" y="17"/>
                  </a:cubicBezTo>
                  <a:cubicBezTo>
                    <a:pt x="3747" y="17"/>
                    <a:pt x="3514" y="22"/>
                    <a:pt x="3284" y="22"/>
                  </a:cubicBezTo>
                  <a:cubicBezTo>
                    <a:pt x="3162" y="22"/>
                    <a:pt x="3028" y="0"/>
                    <a:pt x="2911" y="0"/>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 name="Google Shape;991;p55"/>
          <p:cNvSpPr/>
          <p:nvPr/>
        </p:nvSpPr>
        <p:spPr>
          <a:xfrm>
            <a:off x="1269297" y="2006685"/>
            <a:ext cx="260011" cy="262740"/>
          </a:xfrm>
          <a:custGeom>
            <a:rect b="b" l="l" r="r" t="t"/>
            <a:pathLst>
              <a:path extrusionOk="0" h="8483" w="9136">
                <a:moveTo>
                  <a:pt x="8549" y="0"/>
                </a:moveTo>
                <a:cubicBezTo>
                  <a:pt x="8009" y="0"/>
                  <a:pt x="5104" y="2033"/>
                  <a:pt x="3326" y="3573"/>
                </a:cubicBezTo>
                <a:cubicBezTo>
                  <a:pt x="2469" y="4322"/>
                  <a:pt x="1950" y="5038"/>
                  <a:pt x="1950" y="5038"/>
                </a:cubicBezTo>
                <a:cubicBezTo>
                  <a:pt x="1950" y="5038"/>
                  <a:pt x="0" y="8113"/>
                  <a:pt x="2778" y="8442"/>
                </a:cubicBezTo>
                <a:cubicBezTo>
                  <a:pt x="3012" y="8470"/>
                  <a:pt x="3240" y="8483"/>
                  <a:pt x="3460" y="8483"/>
                </a:cubicBezTo>
                <a:cubicBezTo>
                  <a:pt x="5853" y="8483"/>
                  <a:pt x="7406" y="6954"/>
                  <a:pt x="7410" y="6293"/>
                </a:cubicBezTo>
                <a:cubicBezTo>
                  <a:pt x="7415" y="5572"/>
                  <a:pt x="5915" y="3276"/>
                  <a:pt x="5915" y="3276"/>
                </a:cubicBezTo>
                <a:cubicBezTo>
                  <a:pt x="5915" y="3276"/>
                  <a:pt x="8561" y="1017"/>
                  <a:pt x="8733" y="771"/>
                </a:cubicBezTo>
                <a:cubicBezTo>
                  <a:pt x="8901" y="530"/>
                  <a:pt x="9136" y="227"/>
                  <a:pt x="8597" y="8"/>
                </a:cubicBezTo>
                <a:cubicBezTo>
                  <a:pt x="8584" y="3"/>
                  <a:pt x="8568" y="0"/>
                  <a:pt x="8549" y="0"/>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5"/>
          <p:cNvSpPr/>
          <p:nvPr/>
        </p:nvSpPr>
        <p:spPr>
          <a:xfrm>
            <a:off x="1761480" y="1604573"/>
            <a:ext cx="329083" cy="159137"/>
          </a:xfrm>
          <a:custGeom>
            <a:rect b="b" l="l" r="r" t="t"/>
            <a:pathLst>
              <a:path extrusionOk="0" h="5138" w="11563">
                <a:moveTo>
                  <a:pt x="3992" y="0"/>
                </a:moveTo>
                <a:cubicBezTo>
                  <a:pt x="1665" y="0"/>
                  <a:pt x="0" y="1175"/>
                  <a:pt x="0" y="1175"/>
                </a:cubicBezTo>
                <a:cubicBezTo>
                  <a:pt x="476" y="3777"/>
                  <a:pt x="2955" y="4848"/>
                  <a:pt x="3920" y="4848"/>
                </a:cubicBezTo>
                <a:cubicBezTo>
                  <a:pt x="4111" y="4848"/>
                  <a:pt x="4243" y="4806"/>
                  <a:pt x="4288" y="4725"/>
                </a:cubicBezTo>
                <a:cubicBezTo>
                  <a:pt x="4537" y="4277"/>
                  <a:pt x="2150" y="3150"/>
                  <a:pt x="3529" y="3150"/>
                </a:cubicBezTo>
                <a:cubicBezTo>
                  <a:pt x="3628" y="3150"/>
                  <a:pt x="3746" y="3156"/>
                  <a:pt x="3886" y="3168"/>
                </a:cubicBezTo>
                <a:cubicBezTo>
                  <a:pt x="5819" y="3338"/>
                  <a:pt x="7115" y="5137"/>
                  <a:pt x="7586" y="5137"/>
                </a:cubicBezTo>
                <a:cubicBezTo>
                  <a:pt x="7624" y="5137"/>
                  <a:pt x="7656" y="5126"/>
                  <a:pt x="7683" y="5102"/>
                </a:cubicBezTo>
                <a:cubicBezTo>
                  <a:pt x="8048" y="4773"/>
                  <a:pt x="11562" y="3345"/>
                  <a:pt x="7567" y="998"/>
                </a:cubicBezTo>
                <a:cubicBezTo>
                  <a:pt x="6299" y="254"/>
                  <a:pt x="5074" y="0"/>
                  <a:pt x="3992" y="0"/>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 name="Google Shape;993;p55"/>
          <p:cNvGrpSpPr/>
          <p:nvPr/>
        </p:nvGrpSpPr>
        <p:grpSpPr>
          <a:xfrm>
            <a:off x="286625" y="3999999"/>
            <a:ext cx="145867" cy="958251"/>
            <a:chOff x="286625" y="3923799"/>
            <a:chExt cx="145867" cy="958251"/>
          </a:xfrm>
        </p:grpSpPr>
        <p:sp>
          <p:nvSpPr>
            <p:cNvPr id="994" name="Google Shape;994;p55"/>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 name="Google Shape;995;p55"/>
            <p:cNvGrpSpPr/>
            <p:nvPr/>
          </p:nvGrpSpPr>
          <p:grpSpPr>
            <a:xfrm>
              <a:off x="298112" y="4342643"/>
              <a:ext cx="110182" cy="126862"/>
              <a:chOff x="281100" y="2027800"/>
              <a:chExt cx="140700" cy="162000"/>
            </a:xfrm>
          </p:grpSpPr>
          <p:sp>
            <p:nvSpPr>
              <p:cNvPr id="996" name="Google Shape;996;p55"/>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 name="Google Shape;997;p55"/>
              <p:cNvGrpSpPr/>
              <p:nvPr/>
            </p:nvGrpSpPr>
            <p:grpSpPr>
              <a:xfrm>
                <a:off x="308875" y="2088450"/>
                <a:ext cx="85200" cy="40700"/>
                <a:chOff x="308875" y="2087000"/>
                <a:chExt cx="85200" cy="40700"/>
              </a:xfrm>
            </p:grpSpPr>
            <p:cxnSp>
              <p:nvCxnSpPr>
                <p:cNvPr id="998" name="Google Shape;998;p55"/>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999" name="Google Shape;999;p55"/>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000" name="Google Shape;1000;p55"/>
            <p:cNvGrpSpPr/>
            <p:nvPr/>
          </p:nvGrpSpPr>
          <p:grpSpPr>
            <a:xfrm>
              <a:off x="286625" y="3923799"/>
              <a:ext cx="133200" cy="133200"/>
              <a:chOff x="286625" y="3648899"/>
              <a:chExt cx="133200" cy="133200"/>
            </a:xfrm>
          </p:grpSpPr>
          <p:sp>
            <p:nvSpPr>
              <p:cNvPr id="1001" name="Google Shape;1001;p55"/>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5"/>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3" name="Google Shape;1003;p55"/>
          <p:cNvGrpSpPr/>
          <p:nvPr/>
        </p:nvGrpSpPr>
        <p:grpSpPr>
          <a:xfrm>
            <a:off x="2745829" y="3960911"/>
            <a:ext cx="374021" cy="400443"/>
            <a:chOff x="2485125" y="3145675"/>
            <a:chExt cx="328550" cy="323225"/>
          </a:xfrm>
        </p:grpSpPr>
        <p:sp>
          <p:nvSpPr>
            <p:cNvPr id="1004" name="Google Shape;1004;p55"/>
            <p:cNvSpPr/>
            <p:nvPr/>
          </p:nvSpPr>
          <p:spPr>
            <a:xfrm>
              <a:off x="2485125" y="3157825"/>
              <a:ext cx="311025" cy="311075"/>
            </a:xfrm>
            <a:custGeom>
              <a:rect b="b" l="l" r="r" t="t"/>
              <a:pathLst>
                <a:path extrusionOk="0" h="12443" w="12441">
                  <a:moveTo>
                    <a:pt x="1318" y="1"/>
                  </a:moveTo>
                  <a:cubicBezTo>
                    <a:pt x="590" y="1"/>
                    <a:pt x="0" y="592"/>
                    <a:pt x="0" y="1318"/>
                  </a:cubicBezTo>
                  <a:lnTo>
                    <a:pt x="0" y="11118"/>
                  </a:lnTo>
                  <a:cubicBezTo>
                    <a:pt x="0" y="11851"/>
                    <a:pt x="590" y="12442"/>
                    <a:pt x="1318" y="12442"/>
                  </a:cubicBezTo>
                  <a:lnTo>
                    <a:pt x="11118" y="12442"/>
                  </a:lnTo>
                  <a:cubicBezTo>
                    <a:pt x="11850" y="12442"/>
                    <a:pt x="12441" y="11851"/>
                    <a:pt x="12441" y="11118"/>
                  </a:cubicBezTo>
                  <a:lnTo>
                    <a:pt x="12441" y="1318"/>
                  </a:lnTo>
                  <a:cubicBezTo>
                    <a:pt x="12441" y="592"/>
                    <a:pt x="11850" y="1"/>
                    <a:pt x="111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5"/>
            <p:cNvSpPr/>
            <p:nvPr/>
          </p:nvSpPr>
          <p:spPr>
            <a:xfrm>
              <a:off x="2502625" y="3145675"/>
              <a:ext cx="311050" cy="311050"/>
            </a:xfrm>
            <a:custGeom>
              <a:rect b="b" l="l" r="r" t="t"/>
              <a:pathLst>
                <a:path extrusionOk="0" h="12442" w="12442">
                  <a:moveTo>
                    <a:pt x="1319" y="1"/>
                  </a:moveTo>
                  <a:cubicBezTo>
                    <a:pt x="592" y="1"/>
                    <a:pt x="1" y="591"/>
                    <a:pt x="1" y="1319"/>
                  </a:cubicBezTo>
                  <a:lnTo>
                    <a:pt x="1" y="11123"/>
                  </a:lnTo>
                  <a:cubicBezTo>
                    <a:pt x="1" y="11850"/>
                    <a:pt x="592" y="12441"/>
                    <a:pt x="1319" y="12441"/>
                  </a:cubicBezTo>
                  <a:lnTo>
                    <a:pt x="11118" y="12441"/>
                  </a:lnTo>
                  <a:cubicBezTo>
                    <a:pt x="11851" y="12441"/>
                    <a:pt x="12441" y="11850"/>
                    <a:pt x="12441" y="11123"/>
                  </a:cubicBezTo>
                  <a:lnTo>
                    <a:pt x="12441" y="1319"/>
                  </a:lnTo>
                  <a:cubicBezTo>
                    <a:pt x="12441" y="591"/>
                    <a:pt x="11851" y="1"/>
                    <a:pt x="11118" y="1"/>
                  </a:cubicBezTo>
                  <a:close/>
                </a:path>
              </a:pathLst>
            </a:cu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5"/>
            <p:cNvSpPr/>
            <p:nvPr/>
          </p:nvSpPr>
          <p:spPr>
            <a:xfrm>
              <a:off x="2537525" y="3263975"/>
              <a:ext cx="54300" cy="68675"/>
            </a:xfrm>
            <a:custGeom>
              <a:rect b="b" l="l" r="r" t="t"/>
              <a:pathLst>
                <a:path extrusionOk="0" h="2747" w="2172">
                  <a:moveTo>
                    <a:pt x="1277" y="0"/>
                  </a:moveTo>
                  <a:cubicBezTo>
                    <a:pt x="571" y="0"/>
                    <a:pt x="0" y="572"/>
                    <a:pt x="0" y="1277"/>
                  </a:cubicBezTo>
                  <a:lnTo>
                    <a:pt x="0" y="1470"/>
                  </a:lnTo>
                  <a:cubicBezTo>
                    <a:pt x="0" y="2177"/>
                    <a:pt x="571" y="2747"/>
                    <a:pt x="1277" y="2747"/>
                  </a:cubicBezTo>
                  <a:lnTo>
                    <a:pt x="2172" y="2747"/>
                  </a:lnTo>
                  <a:lnTo>
                    <a:pt x="2172" y="0"/>
                  </a:ln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5"/>
            <p:cNvSpPr/>
            <p:nvPr/>
          </p:nvSpPr>
          <p:spPr>
            <a:xfrm>
              <a:off x="2602775" y="3204900"/>
              <a:ext cx="85800" cy="186825"/>
            </a:xfrm>
            <a:custGeom>
              <a:rect b="b" l="l" r="r" t="t"/>
              <a:pathLst>
                <a:path extrusionOk="0" h="7473" w="3432">
                  <a:moveTo>
                    <a:pt x="3431" y="0"/>
                  </a:moveTo>
                  <a:lnTo>
                    <a:pt x="1" y="2370"/>
                  </a:lnTo>
                  <a:lnTo>
                    <a:pt x="1" y="5105"/>
                  </a:lnTo>
                  <a:lnTo>
                    <a:pt x="3431" y="7473"/>
                  </a:lnTo>
                  <a:lnTo>
                    <a:pt x="3431" y="0"/>
                  </a:ln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5"/>
            <p:cNvSpPr/>
            <p:nvPr/>
          </p:nvSpPr>
          <p:spPr>
            <a:xfrm>
              <a:off x="2728675" y="3234575"/>
              <a:ext cx="39900" cy="129825"/>
            </a:xfrm>
            <a:custGeom>
              <a:rect b="b" l="l" r="r" t="t"/>
              <a:pathLst>
                <a:path extrusionOk="0" h="5193" w="1596">
                  <a:moveTo>
                    <a:pt x="534" y="0"/>
                  </a:moveTo>
                  <a:lnTo>
                    <a:pt x="42" y="486"/>
                  </a:lnTo>
                  <a:cubicBezTo>
                    <a:pt x="596" y="1046"/>
                    <a:pt x="900" y="1789"/>
                    <a:pt x="900" y="2573"/>
                  </a:cubicBezTo>
                  <a:cubicBezTo>
                    <a:pt x="900" y="3379"/>
                    <a:pt x="581" y="4132"/>
                    <a:pt x="0" y="4697"/>
                  </a:cubicBezTo>
                  <a:lnTo>
                    <a:pt x="487" y="5193"/>
                  </a:lnTo>
                  <a:cubicBezTo>
                    <a:pt x="1203" y="4497"/>
                    <a:pt x="1596" y="3567"/>
                    <a:pt x="1596" y="2573"/>
                  </a:cubicBezTo>
                  <a:cubicBezTo>
                    <a:pt x="1596" y="1601"/>
                    <a:pt x="1219" y="691"/>
                    <a:pt x="534"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5"/>
            <p:cNvSpPr/>
            <p:nvPr/>
          </p:nvSpPr>
          <p:spPr>
            <a:xfrm>
              <a:off x="2702650" y="3261900"/>
              <a:ext cx="28275" cy="75325"/>
            </a:xfrm>
            <a:custGeom>
              <a:rect b="b" l="l" r="r" t="t"/>
              <a:pathLst>
                <a:path extrusionOk="0" h="3013" w="1131">
                  <a:moveTo>
                    <a:pt x="534" y="1"/>
                  </a:moveTo>
                  <a:lnTo>
                    <a:pt x="32" y="476"/>
                  </a:lnTo>
                  <a:cubicBezTo>
                    <a:pt x="293" y="754"/>
                    <a:pt x="435" y="1109"/>
                    <a:pt x="435" y="1480"/>
                  </a:cubicBezTo>
                  <a:cubicBezTo>
                    <a:pt x="435" y="1872"/>
                    <a:pt x="278" y="2238"/>
                    <a:pt x="1" y="2516"/>
                  </a:cubicBezTo>
                  <a:lnTo>
                    <a:pt x="487" y="3013"/>
                  </a:lnTo>
                  <a:cubicBezTo>
                    <a:pt x="901" y="2605"/>
                    <a:pt x="1130" y="2060"/>
                    <a:pt x="1130" y="1480"/>
                  </a:cubicBezTo>
                  <a:cubicBezTo>
                    <a:pt x="1130" y="931"/>
                    <a:pt x="921" y="404"/>
                    <a:pt x="534" y="1"/>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 name="Google Shape;1010;p55">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5">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5">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5"/>
          <p:cNvSpPr txBox="1"/>
          <p:nvPr/>
        </p:nvSpPr>
        <p:spPr>
          <a:xfrm>
            <a:off x="4682025" y="1201850"/>
            <a:ext cx="3510300" cy="3478800"/>
          </a:xfrm>
          <a:prstGeom prst="rect">
            <a:avLst/>
          </a:prstGeom>
          <a:noFill/>
          <a:ln>
            <a:noFill/>
          </a:ln>
        </p:spPr>
        <p:txBody>
          <a:bodyPr anchorCtr="0" anchor="t" bIns="91425" lIns="91425" spcFirstLastPara="1" rIns="91425" wrap="square" tIns="91425">
            <a:spAutoFit/>
          </a:bodyPr>
          <a:lstStyle/>
          <a:p>
            <a:pPr indent="0" lvl="0" marL="0" rtl="0" algn="ctr">
              <a:lnSpc>
                <a:spcPct val="100000"/>
              </a:lnSpc>
              <a:spcBef>
                <a:spcPts val="0"/>
              </a:spcBef>
              <a:spcAft>
                <a:spcPts val="0"/>
              </a:spcAft>
              <a:buNone/>
            </a:pPr>
            <a:r>
              <a:rPr lang="en" sz="2500">
                <a:solidFill>
                  <a:schemeClr val="accent2"/>
                </a:solidFill>
                <a:latin typeface="Oswald"/>
                <a:ea typeface="Oswald"/>
                <a:cs typeface="Oswald"/>
                <a:sym typeface="Oswald"/>
              </a:rPr>
              <a:t>How can potential applicants predict the admission rate for colleges that don't report? </a:t>
            </a:r>
            <a:endParaRPr sz="2500">
              <a:solidFill>
                <a:schemeClr val="accent2"/>
              </a:solidFill>
              <a:latin typeface="Oswald"/>
              <a:ea typeface="Oswald"/>
              <a:cs typeface="Oswald"/>
              <a:sym typeface="Oswald"/>
            </a:endParaRPr>
          </a:p>
          <a:p>
            <a:pPr indent="0" lvl="0" marL="0" rtl="0" algn="ctr">
              <a:lnSpc>
                <a:spcPct val="100000"/>
              </a:lnSpc>
              <a:spcBef>
                <a:spcPts val="0"/>
              </a:spcBef>
              <a:spcAft>
                <a:spcPts val="0"/>
              </a:spcAft>
              <a:buNone/>
            </a:pPr>
            <a:r>
              <a:t/>
            </a:r>
            <a:endParaRPr sz="2500">
              <a:solidFill>
                <a:schemeClr val="lt1"/>
              </a:solidFill>
              <a:latin typeface="Oswald"/>
              <a:ea typeface="Oswald"/>
              <a:cs typeface="Oswald"/>
              <a:sym typeface="Oswald"/>
            </a:endParaRPr>
          </a:p>
          <a:p>
            <a:pPr indent="0" lvl="0" marL="0" rtl="0" algn="ctr">
              <a:spcBef>
                <a:spcPts val="0"/>
              </a:spcBef>
              <a:spcAft>
                <a:spcPts val="0"/>
              </a:spcAft>
              <a:buNone/>
            </a:pPr>
            <a:r>
              <a:rPr lang="en" sz="2500">
                <a:solidFill>
                  <a:schemeClr val="accent3"/>
                </a:solidFill>
                <a:latin typeface="Oswald"/>
                <a:ea typeface="Oswald"/>
                <a:cs typeface="Oswald"/>
                <a:sym typeface="Oswald"/>
              </a:rPr>
              <a:t>How can you find colleges that are similar to ones you have already gotten into?</a:t>
            </a:r>
            <a:endParaRPr sz="2150">
              <a:solidFill>
                <a:schemeClr val="accent3"/>
              </a:solidFill>
              <a:highlight>
                <a:srgbClr val="1E1E1E"/>
              </a:highlight>
              <a:latin typeface="Courier New"/>
              <a:ea typeface="Courier New"/>
              <a:cs typeface="Courier New"/>
              <a:sym typeface="Courier New"/>
            </a:endParaRPr>
          </a:p>
          <a:p>
            <a:pPr indent="0" lvl="0" marL="0" rtl="0" algn="l">
              <a:spcBef>
                <a:spcPts val="0"/>
              </a:spcBef>
              <a:spcAft>
                <a:spcPts val="0"/>
              </a:spcAft>
              <a:buNone/>
            </a:pPr>
            <a:r>
              <a:t/>
            </a:r>
            <a:endParaRPr>
              <a:solidFill>
                <a:schemeClr val="lt1"/>
              </a:solidFill>
              <a:latin typeface="Oswald"/>
              <a:ea typeface="Oswald"/>
              <a:cs typeface="Oswald"/>
              <a:sym typeface="Oswa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2" name="Shape 1612"/>
        <p:cNvGrpSpPr/>
        <p:nvPr/>
      </p:nvGrpSpPr>
      <p:grpSpPr>
        <a:xfrm>
          <a:off x="0" y="0"/>
          <a:ext cx="0" cy="0"/>
          <a:chOff x="0" y="0"/>
          <a:chExt cx="0" cy="0"/>
        </a:xfrm>
      </p:grpSpPr>
      <p:grpSp>
        <p:nvGrpSpPr>
          <p:cNvPr id="1613" name="Google Shape;1613;p73"/>
          <p:cNvGrpSpPr/>
          <p:nvPr/>
        </p:nvGrpSpPr>
        <p:grpSpPr>
          <a:xfrm>
            <a:off x="299286" y="189025"/>
            <a:ext cx="133205" cy="119344"/>
            <a:chOff x="222150" y="185025"/>
            <a:chExt cx="170100" cy="152400"/>
          </a:xfrm>
        </p:grpSpPr>
        <p:cxnSp>
          <p:nvCxnSpPr>
            <p:cNvPr id="1614" name="Google Shape;1614;p73"/>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615" name="Google Shape;1615;p73"/>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616" name="Google Shape;1616;p73"/>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617" name="Google Shape;1617;p73"/>
          <p:cNvGrpSpPr/>
          <p:nvPr/>
        </p:nvGrpSpPr>
        <p:grpSpPr>
          <a:xfrm>
            <a:off x="286625" y="3999999"/>
            <a:ext cx="145867" cy="958251"/>
            <a:chOff x="286625" y="3923799"/>
            <a:chExt cx="145867" cy="958251"/>
          </a:xfrm>
        </p:grpSpPr>
        <p:sp>
          <p:nvSpPr>
            <p:cNvPr id="1618" name="Google Shape;1618;p73"/>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9" name="Google Shape;1619;p73"/>
            <p:cNvGrpSpPr/>
            <p:nvPr/>
          </p:nvGrpSpPr>
          <p:grpSpPr>
            <a:xfrm>
              <a:off x="298112" y="4342643"/>
              <a:ext cx="110182" cy="126862"/>
              <a:chOff x="281100" y="2027800"/>
              <a:chExt cx="140700" cy="162000"/>
            </a:xfrm>
          </p:grpSpPr>
          <p:sp>
            <p:nvSpPr>
              <p:cNvPr id="1620" name="Google Shape;1620;p73"/>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1" name="Google Shape;1621;p73"/>
              <p:cNvGrpSpPr/>
              <p:nvPr/>
            </p:nvGrpSpPr>
            <p:grpSpPr>
              <a:xfrm>
                <a:off x="308875" y="2088450"/>
                <a:ext cx="85200" cy="40700"/>
                <a:chOff x="308875" y="2087000"/>
                <a:chExt cx="85200" cy="40700"/>
              </a:xfrm>
            </p:grpSpPr>
            <p:cxnSp>
              <p:nvCxnSpPr>
                <p:cNvPr id="1622" name="Google Shape;1622;p73"/>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623" name="Google Shape;1623;p73"/>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624" name="Google Shape;1624;p73"/>
            <p:cNvGrpSpPr/>
            <p:nvPr/>
          </p:nvGrpSpPr>
          <p:grpSpPr>
            <a:xfrm>
              <a:off x="286625" y="3923799"/>
              <a:ext cx="133200" cy="133200"/>
              <a:chOff x="286625" y="3648899"/>
              <a:chExt cx="133200" cy="133200"/>
            </a:xfrm>
          </p:grpSpPr>
          <p:sp>
            <p:nvSpPr>
              <p:cNvPr id="1625" name="Google Shape;1625;p73"/>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73"/>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27" name="Google Shape;1627;p73">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73">
            <a:hlinkClick action="ppaction://hlinksldjump" r:id="rId4"/>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73"/>
          <p:cNvSpPr txBox="1"/>
          <p:nvPr>
            <p:ph type="title"/>
          </p:nvPr>
        </p:nvSpPr>
        <p:spPr>
          <a:xfrm>
            <a:off x="894700" y="1799875"/>
            <a:ext cx="4149900" cy="1302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6900">
                <a:solidFill>
                  <a:schemeClr val="lt2"/>
                </a:solidFill>
              </a:rPr>
              <a:t>05 </a:t>
            </a:r>
            <a:r>
              <a:rPr lang="en" sz="6900">
                <a:solidFill>
                  <a:schemeClr val="lt2"/>
                </a:solidFill>
              </a:rPr>
              <a:t>ML MODELS</a:t>
            </a:r>
            <a:endParaRPr sz="6900">
              <a:solidFill>
                <a:schemeClr val="lt2"/>
              </a:solidFill>
            </a:endParaRPr>
          </a:p>
        </p:txBody>
      </p:sp>
      <p:sp>
        <p:nvSpPr>
          <p:cNvPr id="1630" name="Google Shape;1630;p73">
            <a:hlinkClick action="ppaction://hlinksldjump" r:id="rId5"/>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73">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73">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3" name="Google Shape;1633;p73"/>
          <p:cNvGrpSpPr/>
          <p:nvPr/>
        </p:nvGrpSpPr>
        <p:grpSpPr>
          <a:xfrm>
            <a:off x="4792300" y="1219250"/>
            <a:ext cx="3631025" cy="2622475"/>
            <a:chOff x="4792300" y="1219250"/>
            <a:chExt cx="3631025" cy="2622475"/>
          </a:xfrm>
        </p:grpSpPr>
        <p:sp>
          <p:nvSpPr>
            <p:cNvPr id="1634" name="Google Shape;1634;p73"/>
            <p:cNvSpPr/>
            <p:nvPr/>
          </p:nvSpPr>
          <p:spPr>
            <a:xfrm>
              <a:off x="5193925" y="1527750"/>
              <a:ext cx="2598000" cy="1719600"/>
            </a:xfrm>
            <a:prstGeom prst="roundRect">
              <a:avLst>
                <a:gd fmla="val 7939"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73"/>
            <p:cNvSpPr/>
            <p:nvPr/>
          </p:nvSpPr>
          <p:spPr>
            <a:xfrm>
              <a:off x="5546150" y="1779750"/>
              <a:ext cx="1111800" cy="1111800"/>
            </a:xfrm>
            <a:prstGeom prst="blockArc">
              <a:avLst>
                <a:gd fmla="val 16541852" name="adj1"/>
                <a:gd fmla="val 16420801" name="adj2"/>
                <a:gd fmla="val 5971" name="adj3"/>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73"/>
            <p:cNvSpPr/>
            <p:nvPr/>
          </p:nvSpPr>
          <p:spPr>
            <a:xfrm>
              <a:off x="4792300" y="3005000"/>
              <a:ext cx="1007100" cy="517200"/>
            </a:xfrm>
            <a:prstGeom prst="roundRect">
              <a:avLst>
                <a:gd fmla="val 18711"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73"/>
            <p:cNvSpPr/>
            <p:nvPr/>
          </p:nvSpPr>
          <p:spPr>
            <a:xfrm>
              <a:off x="7148649" y="1247086"/>
              <a:ext cx="461242" cy="461437"/>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73"/>
            <p:cNvSpPr/>
            <p:nvPr/>
          </p:nvSpPr>
          <p:spPr>
            <a:xfrm>
              <a:off x="4885958" y="3156092"/>
              <a:ext cx="211691" cy="215028"/>
            </a:xfrm>
            <a:custGeom>
              <a:rect b="b" l="l" r="r" t="t"/>
              <a:pathLst>
                <a:path extrusionOk="0" h="21753" w="21410">
                  <a:moveTo>
                    <a:pt x="10706" y="6083"/>
                  </a:moveTo>
                  <a:cubicBezTo>
                    <a:pt x="10835" y="6083"/>
                    <a:pt x="10966" y="6088"/>
                    <a:pt x="11098" y="6098"/>
                  </a:cubicBezTo>
                  <a:cubicBezTo>
                    <a:pt x="13419" y="6281"/>
                    <a:pt x="15307" y="8163"/>
                    <a:pt x="15491" y="10491"/>
                  </a:cubicBezTo>
                  <a:cubicBezTo>
                    <a:pt x="15709" y="13314"/>
                    <a:pt x="13478" y="15677"/>
                    <a:pt x="10700" y="15677"/>
                  </a:cubicBezTo>
                  <a:cubicBezTo>
                    <a:pt x="10574" y="15677"/>
                    <a:pt x="10447" y="15672"/>
                    <a:pt x="10320" y="15662"/>
                  </a:cubicBezTo>
                  <a:cubicBezTo>
                    <a:pt x="7991" y="15478"/>
                    <a:pt x="6109" y="13590"/>
                    <a:pt x="5927" y="11269"/>
                  </a:cubicBezTo>
                  <a:cubicBezTo>
                    <a:pt x="5702" y="8444"/>
                    <a:pt x="7927" y="6083"/>
                    <a:pt x="10706" y="6083"/>
                  </a:cubicBezTo>
                  <a:close/>
                  <a:moveTo>
                    <a:pt x="8134" y="0"/>
                  </a:moveTo>
                  <a:lnTo>
                    <a:pt x="7677" y="2883"/>
                  </a:lnTo>
                  <a:cubicBezTo>
                    <a:pt x="6808" y="3215"/>
                    <a:pt x="6006" y="3685"/>
                    <a:pt x="5304" y="4263"/>
                  </a:cubicBezTo>
                  <a:lnTo>
                    <a:pt x="2569" y="3215"/>
                  </a:lnTo>
                  <a:lnTo>
                    <a:pt x="1" y="7666"/>
                  </a:lnTo>
                  <a:lnTo>
                    <a:pt x="2271" y="9507"/>
                  </a:lnTo>
                  <a:cubicBezTo>
                    <a:pt x="2197" y="9953"/>
                    <a:pt x="2163" y="10411"/>
                    <a:pt x="2163" y="10879"/>
                  </a:cubicBezTo>
                  <a:cubicBezTo>
                    <a:pt x="2163" y="11343"/>
                    <a:pt x="2197" y="11806"/>
                    <a:pt x="2271" y="12252"/>
                  </a:cubicBezTo>
                  <a:lnTo>
                    <a:pt x="1" y="14089"/>
                  </a:lnTo>
                  <a:lnTo>
                    <a:pt x="2569" y="18545"/>
                  </a:lnTo>
                  <a:lnTo>
                    <a:pt x="5304" y="17497"/>
                  </a:lnTo>
                  <a:cubicBezTo>
                    <a:pt x="6006" y="18075"/>
                    <a:pt x="6808" y="18539"/>
                    <a:pt x="7677" y="18870"/>
                  </a:cubicBezTo>
                  <a:lnTo>
                    <a:pt x="8134" y="21753"/>
                  </a:lnTo>
                  <a:lnTo>
                    <a:pt x="13276" y="21753"/>
                  </a:lnTo>
                  <a:lnTo>
                    <a:pt x="13733" y="18870"/>
                  </a:lnTo>
                  <a:cubicBezTo>
                    <a:pt x="14604" y="18539"/>
                    <a:pt x="15404" y="18075"/>
                    <a:pt x="16114" y="17497"/>
                  </a:cubicBezTo>
                  <a:lnTo>
                    <a:pt x="18841" y="18545"/>
                  </a:lnTo>
                  <a:lnTo>
                    <a:pt x="21410" y="14089"/>
                  </a:lnTo>
                  <a:lnTo>
                    <a:pt x="19139" y="12252"/>
                  </a:lnTo>
                  <a:cubicBezTo>
                    <a:pt x="19213" y="11800"/>
                    <a:pt x="19253" y="11343"/>
                    <a:pt x="19253" y="10879"/>
                  </a:cubicBezTo>
                  <a:cubicBezTo>
                    <a:pt x="19253" y="10411"/>
                    <a:pt x="19213" y="9953"/>
                    <a:pt x="19139" y="9507"/>
                  </a:cubicBezTo>
                  <a:lnTo>
                    <a:pt x="21410" y="7666"/>
                  </a:lnTo>
                  <a:lnTo>
                    <a:pt x="18841" y="3215"/>
                  </a:lnTo>
                  <a:lnTo>
                    <a:pt x="16114" y="4263"/>
                  </a:lnTo>
                  <a:cubicBezTo>
                    <a:pt x="15404" y="3685"/>
                    <a:pt x="14604" y="3215"/>
                    <a:pt x="13733" y="2883"/>
                  </a:cubicBezTo>
                  <a:lnTo>
                    <a:pt x="13276" y="0"/>
                  </a:ln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9" name="Google Shape;1639;p73"/>
            <p:cNvGrpSpPr/>
            <p:nvPr/>
          </p:nvGrpSpPr>
          <p:grpSpPr>
            <a:xfrm>
              <a:off x="6512150" y="1219250"/>
              <a:ext cx="145800" cy="517100"/>
              <a:chOff x="5691750" y="2376338"/>
              <a:chExt cx="145800" cy="517100"/>
            </a:xfrm>
          </p:grpSpPr>
          <p:sp>
            <p:nvSpPr>
              <p:cNvPr id="1640" name="Google Shape;1640;p73"/>
              <p:cNvSpPr/>
              <p:nvPr/>
            </p:nvSpPr>
            <p:spPr>
              <a:xfrm rot="10800000">
                <a:off x="5691750" y="2376338"/>
                <a:ext cx="145800" cy="126300"/>
              </a:xfrm>
              <a:prstGeom prst="triangle">
                <a:avLst>
                  <a:gd fmla="val 50000" name="adj"/>
                </a:avLst>
              </a:prstGeom>
              <a:solidFill>
                <a:schemeClr val="lt2"/>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1" name="Google Shape;1641;p73"/>
              <p:cNvGrpSpPr/>
              <p:nvPr/>
            </p:nvGrpSpPr>
            <p:grpSpPr>
              <a:xfrm>
                <a:off x="5691750" y="2571738"/>
                <a:ext cx="145800" cy="321700"/>
                <a:chOff x="5691750" y="2571738"/>
                <a:chExt cx="145800" cy="321700"/>
              </a:xfrm>
            </p:grpSpPr>
            <p:sp>
              <p:nvSpPr>
                <p:cNvPr id="1642" name="Google Shape;1642;p73"/>
                <p:cNvSpPr/>
                <p:nvPr/>
              </p:nvSpPr>
              <p:spPr>
                <a:xfrm rot="10800000">
                  <a:off x="5691750" y="2571738"/>
                  <a:ext cx="145800" cy="126300"/>
                </a:xfrm>
                <a:prstGeom prst="triangle">
                  <a:avLst>
                    <a:gd fmla="val 50000" name="adj"/>
                  </a:avLst>
                </a:prstGeom>
                <a:solidFill>
                  <a:schemeClr val="lt2"/>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73"/>
                <p:cNvSpPr/>
                <p:nvPr/>
              </p:nvSpPr>
              <p:spPr>
                <a:xfrm rot="10800000">
                  <a:off x="5691750" y="2767138"/>
                  <a:ext cx="145800" cy="126300"/>
                </a:xfrm>
                <a:prstGeom prst="triangle">
                  <a:avLst>
                    <a:gd fmla="val 50000" name="adj"/>
                  </a:avLst>
                </a:prstGeom>
                <a:solidFill>
                  <a:schemeClr val="lt2"/>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44" name="Google Shape;1644;p73"/>
            <p:cNvSpPr/>
            <p:nvPr/>
          </p:nvSpPr>
          <p:spPr>
            <a:xfrm>
              <a:off x="7357125" y="1972500"/>
              <a:ext cx="1066200" cy="643800"/>
            </a:xfrm>
            <a:prstGeom prst="roundRect">
              <a:avLst>
                <a:gd fmla="val 18711"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3"/>
            <p:cNvSpPr/>
            <p:nvPr/>
          </p:nvSpPr>
          <p:spPr>
            <a:xfrm>
              <a:off x="6193975" y="3515025"/>
              <a:ext cx="1386600" cy="326700"/>
            </a:xfrm>
            <a:prstGeom prst="roundRect">
              <a:avLst>
                <a:gd fmla="val 25222"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3"/>
            <p:cNvSpPr/>
            <p:nvPr/>
          </p:nvSpPr>
          <p:spPr>
            <a:xfrm>
              <a:off x="5148350" y="3217691"/>
              <a:ext cx="557400" cy="918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73"/>
            <p:cNvSpPr/>
            <p:nvPr/>
          </p:nvSpPr>
          <p:spPr>
            <a:xfrm>
              <a:off x="5689137" y="3406988"/>
              <a:ext cx="165891" cy="165961"/>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73"/>
            <p:cNvSpPr/>
            <p:nvPr/>
          </p:nvSpPr>
          <p:spPr>
            <a:xfrm>
              <a:off x="5140000" y="1500240"/>
              <a:ext cx="145865" cy="14592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FFFFFF"/>
                </a:gs>
                <a:gs pos="100000">
                  <a:srgbClr val="C5C7F4"/>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9" name="Google Shape;1649;p73"/>
            <p:cNvGrpSpPr/>
            <p:nvPr/>
          </p:nvGrpSpPr>
          <p:grpSpPr>
            <a:xfrm rot="10800000">
              <a:off x="7961225" y="2877800"/>
              <a:ext cx="145800" cy="517100"/>
              <a:chOff x="5691750" y="2376338"/>
              <a:chExt cx="145800" cy="517100"/>
            </a:xfrm>
          </p:grpSpPr>
          <p:sp>
            <p:nvSpPr>
              <p:cNvPr id="1650" name="Google Shape;1650;p73"/>
              <p:cNvSpPr/>
              <p:nvPr/>
            </p:nvSpPr>
            <p:spPr>
              <a:xfrm rot="10800000">
                <a:off x="5691750" y="2376338"/>
                <a:ext cx="145800" cy="126300"/>
              </a:xfrm>
              <a:prstGeom prst="triangle">
                <a:avLst>
                  <a:gd fmla="val 50000" name="adj"/>
                </a:avLst>
              </a:prstGeom>
              <a:solidFill>
                <a:schemeClr val="lt1"/>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1" name="Google Shape;1651;p73"/>
              <p:cNvGrpSpPr/>
              <p:nvPr/>
            </p:nvGrpSpPr>
            <p:grpSpPr>
              <a:xfrm>
                <a:off x="5691750" y="2571738"/>
                <a:ext cx="145800" cy="321700"/>
                <a:chOff x="5691750" y="2571738"/>
                <a:chExt cx="145800" cy="321700"/>
              </a:xfrm>
            </p:grpSpPr>
            <p:sp>
              <p:nvSpPr>
                <p:cNvPr id="1652" name="Google Shape;1652;p73"/>
                <p:cNvSpPr/>
                <p:nvPr/>
              </p:nvSpPr>
              <p:spPr>
                <a:xfrm rot="10800000">
                  <a:off x="5691750" y="2571738"/>
                  <a:ext cx="145800" cy="126300"/>
                </a:xfrm>
                <a:prstGeom prst="triangle">
                  <a:avLst>
                    <a:gd fmla="val 50000" name="adj"/>
                  </a:avLst>
                </a:prstGeom>
                <a:solidFill>
                  <a:schemeClr val="lt1"/>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3"/>
                <p:cNvSpPr/>
                <p:nvPr/>
              </p:nvSpPr>
              <p:spPr>
                <a:xfrm rot="10800000">
                  <a:off x="5691750" y="2767138"/>
                  <a:ext cx="145800" cy="126300"/>
                </a:xfrm>
                <a:prstGeom prst="triangle">
                  <a:avLst>
                    <a:gd fmla="val 50000" name="adj"/>
                  </a:avLst>
                </a:prstGeom>
                <a:solidFill>
                  <a:schemeClr val="lt1"/>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54" name="Google Shape;1654;p73"/>
            <p:cNvGrpSpPr/>
            <p:nvPr/>
          </p:nvGrpSpPr>
          <p:grpSpPr>
            <a:xfrm rot="5400000">
              <a:off x="5418375" y="3510275"/>
              <a:ext cx="145800" cy="517100"/>
              <a:chOff x="5691750" y="2376338"/>
              <a:chExt cx="145800" cy="517100"/>
            </a:xfrm>
          </p:grpSpPr>
          <p:sp>
            <p:nvSpPr>
              <p:cNvPr id="1655" name="Google Shape;1655;p73"/>
              <p:cNvSpPr/>
              <p:nvPr/>
            </p:nvSpPr>
            <p:spPr>
              <a:xfrm rot="10800000">
                <a:off x="5691750" y="2376338"/>
                <a:ext cx="145800" cy="126300"/>
              </a:xfrm>
              <a:prstGeom prst="triangle">
                <a:avLst>
                  <a:gd fmla="val 50000"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6" name="Google Shape;1656;p73"/>
              <p:cNvGrpSpPr/>
              <p:nvPr/>
            </p:nvGrpSpPr>
            <p:grpSpPr>
              <a:xfrm>
                <a:off x="5691750" y="2571738"/>
                <a:ext cx="145800" cy="321700"/>
                <a:chOff x="5691750" y="2571738"/>
                <a:chExt cx="145800" cy="321700"/>
              </a:xfrm>
            </p:grpSpPr>
            <p:sp>
              <p:nvSpPr>
                <p:cNvPr id="1657" name="Google Shape;1657;p73"/>
                <p:cNvSpPr/>
                <p:nvPr/>
              </p:nvSpPr>
              <p:spPr>
                <a:xfrm rot="10800000">
                  <a:off x="5691750" y="2571738"/>
                  <a:ext cx="145800" cy="126300"/>
                </a:xfrm>
                <a:prstGeom prst="triangle">
                  <a:avLst>
                    <a:gd fmla="val 50000"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3"/>
                <p:cNvSpPr/>
                <p:nvPr/>
              </p:nvSpPr>
              <p:spPr>
                <a:xfrm rot="10800000">
                  <a:off x="5691750" y="2767138"/>
                  <a:ext cx="145800" cy="126300"/>
                </a:xfrm>
                <a:prstGeom prst="triangle">
                  <a:avLst>
                    <a:gd fmla="val 50000" name="adj"/>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59" name="Google Shape;1659;p73"/>
            <p:cNvSpPr/>
            <p:nvPr/>
          </p:nvSpPr>
          <p:spPr>
            <a:xfrm>
              <a:off x="5148350" y="3217700"/>
              <a:ext cx="397800" cy="91800"/>
            </a:xfrm>
            <a:prstGeom prst="roundRect">
              <a:avLst>
                <a:gd fmla="val 50000" name="adj"/>
              </a:avLst>
            </a:pr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3"/>
            <p:cNvSpPr/>
            <p:nvPr/>
          </p:nvSpPr>
          <p:spPr>
            <a:xfrm rot="-5400000">
              <a:off x="7308175" y="2255850"/>
              <a:ext cx="467700" cy="771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73"/>
            <p:cNvSpPr/>
            <p:nvPr/>
          </p:nvSpPr>
          <p:spPr>
            <a:xfrm rot="-5400000">
              <a:off x="7375083" y="2322750"/>
              <a:ext cx="333900" cy="771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73"/>
            <p:cNvSpPr/>
            <p:nvPr/>
          </p:nvSpPr>
          <p:spPr>
            <a:xfrm rot="-5400000">
              <a:off x="7490150" y="2255850"/>
              <a:ext cx="467700" cy="771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73"/>
            <p:cNvSpPr/>
            <p:nvPr/>
          </p:nvSpPr>
          <p:spPr>
            <a:xfrm rot="-5400000">
              <a:off x="7595600" y="2361300"/>
              <a:ext cx="256800" cy="771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73"/>
            <p:cNvSpPr/>
            <p:nvPr/>
          </p:nvSpPr>
          <p:spPr>
            <a:xfrm rot="-5400000">
              <a:off x="7673825" y="2255850"/>
              <a:ext cx="467700" cy="771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73"/>
            <p:cNvSpPr/>
            <p:nvPr/>
          </p:nvSpPr>
          <p:spPr>
            <a:xfrm rot="-5400000">
              <a:off x="7819625" y="2401650"/>
              <a:ext cx="176100" cy="771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73"/>
            <p:cNvSpPr/>
            <p:nvPr/>
          </p:nvSpPr>
          <p:spPr>
            <a:xfrm rot="-5400000">
              <a:off x="7856650" y="2255850"/>
              <a:ext cx="467700" cy="771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73"/>
            <p:cNvSpPr/>
            <p:nvPr/>
          </p:nvSpPr>
          <p:spPr>
            <a:xfrm rot="-5400000">
              <a:off x="7903300" y="2302500"/>
              <a:ext cx="374400" cy="771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73"/>
            <p:cNvSpPr/>
            <p:nvPr/>
          </p:nvSpPr>
          <p:spPr>
            <a:xfrm rot="-5400000">
              <a:off x="8039475" y="2255850"/>
              <a:ext cx="467700" cy="77100"/>
            </a:xfrm>
            <a:prstGeom prst="roundRect">
              <a:avLst>
                <a:gd fmla="val 50000" name="adj"/>
              </a:avLst>
            </a:prstGeom>
            <a:gradFill>
              <a:gsLst>
                <a:gs pos="0">
                  <a:schemeClr val="lt1"/>
                </a:gs>
                <a:gs pos="100000">
                  <a:schemeClr val="dk2"/>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73"/>
            <p:cNvSpPr/>
            <p:nvPr/>
          </p:nvSpPr>
          <p:spPr>
            <a:xfrm rot="-5400000">
              <a:off x="8080725" y="2297100"/>
              <a:ext cx="385200" cy="77100"/>
            </a:xfrm>
            <a:prstGeom prst="roundRect">
              <a:avLst>
                <a:gd fmla="val 50000" name="adj"/>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73"/>
            <p:cNvSpPr/>
            <p:nvPr/>
          </p:nvSpPr>
          <p:spPr>
            <a:xfrm>
              <a:off x="5546150" y="1779750"/>
              <a:ext cx="1111800" cy="1111800"/>
            </a:xfrm>
            <a:prstGeom prst="blockArc">
              <a:avLst>
                <a:gd fmla="val 16135655" name="adj1"/>
                <a:gd fmla="val 8050865" name="adj2"/>
                <a:gd fmla="val 6217" name="adj3"/>
              </a:avLst>
            </a:pr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73"/>
            <p:cNvSpPr/>
            <p:nvPr/>
          </p:nvSpPr>
          <p:spPr>
            <a:xfrm>
              <a:off x="5546150" y="1779750"/>
              <a:ext cx="1111800" cy="1111800"/>
            </a:xfrm>
            <a:prstGeom prst="blockArc">
              <a:avLst>
                <a:gd fmla="val 16135655" name="adj1"/>
                <a:gd fmla="val 1663353" name="adj2"/>
                <a:gd fmla="val 6702" name="adj3"/>
              </a:avLst>
            </a:prstGeom>
            <a:gradFill>
              <a:gsLst>
                <a:gs pos="0">
                  <a:srgbClr val="E57C85"/>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73"/>
            <p:cNvSpPr/>
            <p:nvPr/>
          </p:nvSpPr>
          <p:spPr>
            <a:xfrm>
              <a:off x="6777100" y="2641725"/>
              <a:ext cx="417000" cy="62700"/>
            </a:xfrm>
            <a:prstGeom prst="roundRect">
              <a:avLst>
                <a:gd fmla="val 50000"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73"/>
            <p:cNvSpPr/>
            <p:nvPr/>
          </p:nvSpPr>
          <p:spPr>
            <a:xfrm>
              <a:off x="6777100" y="2828850"/>
              <a:ext cx="865800" cy="62700"/>
            </a:xfrm>
            <a:prstGeom prst="roundRect">
              <a:avLst>
                <a:gd fmla="val 50000" name="adj"/>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73"/>
            <p:cNvSpPr/>
            <p:nvPr/>
          </p:nvSpPr>
          <p:spPr>
            <a:xfrm>
              <a:off x="6777100" y="1779762"/>
              <a:ext cx="79572" cy="7960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chemeClr val="lt2"/>
                </a:gs>
                <a:gs pos="100000">
                  <a:srgbClr val="E57C85"/>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73"/>
            <p:cNvSpPr/>
            <p:nvPr/>
          </p:nvSpPr>
          <p:spPr>
            <a:xfrm>
              <a:off x="7001321" y="1779762"/>
              <a:ext cx="79572" cy="79606"/>
            </a:xfrm>
            <a:custGeom>
              <a:rect b="b" l="l" r="r" t="t"/>
              <a:pathLst>
                <a:path extrusionOk="0" h="14209" w="14203">
                  <a:moveTo>
                    <a:pt x="7104" y="0"/>
                  </a:moveTo>
                  <a:cubicBezTo>
                    <a:pt x="3186" y="0"/>
                    <a:pt x="0" y="3181"/>
                    <a:pt x="0" y="7099"/>
                  </a:cubicBezTo>
                  <a:cubicBezTo>
                    <a:pt x="0" y="9129"/>
                    <a:pt x="847" y="10953"/>
                    <a:pt x="2209" y="12247"/>
                  </a:cubicBezTo>
                  <a:cubicBezTo>
                    <a:pt x="3484" y="13466"/>
                    <a:pt x="5211" y="14208"/>
                    <a:pt x="7104" y="14208"/>
                  </a:cubicBezTo>
                  <a:cubicBezTo>
                    <a:pt x="8998" y="14208"/>
                    <a:pt x="10725" y="13466"/>
                    <a:pt x="12000" y="12247"/>
                  </a:cubicBezTo>
                  <a:cubicBezTo>
                    <a:pt x="13357" y="10948"/>
                    <a:pt x="14202" y="9129"/>
                    <a:pt x="14202" y="7099"/>
                  </a:cubicBezTo>
                  <a:cubicBezTo>
                    <a:pt x="14202" y="3181"/>
                    <a:pt x="11029" y="0"/>
                    <a:pt x="7104" y="0"/>
                  </a:cubicBezTo>
                  <a:close/>
                </a:path>
              </a:pathLst>
            </a:custGeom>
            <a:gradFill>
              <a:gsLst>
                <a:gs pos="0">
                  <a:srgbClr val="E57C85"/>
                </a:gs>
                <a:gs pos="100000">
                  <a:schemeClr val="accent6"/>
                </a:gs>
              </a:gsLst>
              <a:lin ang="5400700" scaled="0"/>
            </a:gradFill>
            <a:ln>
              <a:noFill/>
            </a:ln>
            <a:effectLst>
              <a:outerShdw blurRad="57150" rotWithShape="0" algn="bl" dir="5400000" dist="19050">
                <a:schemeClr val="dk1">
                  <a:alpha val="31000"/>
                </a:scheme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9" name="Shape 1679"/>
        <p:cNvGrpSpPr/>
        <p:nvPr/>
      </p:nvGrpSpPr>
      <p:grpSpPr>
        <a:xfrm>
          <a:off x="0" y="0"/>
          <a:ext cx="0" cy="0"/>
          <a:chOff x="0" y="0"/>
          <a:chExt cx="0" cy="0"/>
        </a:xfrm>
      </p:grpSpPr>
      <p:sp>
        <p:nvSpPr>
          <p:cNvPr id="1680" name="Google Shape;1680;p74"/>
          <p:cNvSpPr txBox="1"/>
          <p:nvPr>
            <p:ph idx="15"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FEATURE SELECTION &amp; HYPERTUNING</a:t>
            </a:r>
            <a:endParaRPr>
              <a:solidFill>
                <a:schemeClr val="accent2"/>
              </a:solidFill>
            </a:endParaRPr>
          </a:p>
        </p:txBody>
      </p:sp>
      <p:pic>
        <p:nvPicPr>
          <p:cNvPr id="1681" name="Google Shape;1681;p74"/>
          <p:cNvPicPr preferRelativeResize="0"/>
          <p:nvPr/>
        </p:nvPicPr>
        <p:blipFill rotWithShape="1">
          <a:blip r:embed="rId3">
            <a:alphaModFix/>
          </a:blip>
          <a:srcRect b="11678" l="9494" r="0" t="2887"/>
          <a:stretch/>
        </p:blipFill>
        <p:spPr>
          <a:xfrm>
            <a:off x="1391125" y="1652475"/>
            <a:ext cx="2022160" cy="1416000"/>
          </a:xfrm>
          <a:prstGeom prst="rect">
            <a:avLst/>
          </a:prstGeom>
          <a:noFill/>
          <a:ln>
            <a:noFill/>
          </a:ln>
        </p:spPr>
      </p:pic>
      <p:sp>
        <p:nvSpPr>
          <p:cNvPr id="1682" name="Google Shape;1682;p74"/>
          <p:cNvSpPr txBox="1"/>
          <p:nvPr/>
        </p:nvSpPr>
        <p:spPr>
          <a:xfrm>
            <a:off x="2166463" y="3026459"/>
            <a:ext cx="715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latin typeface="Oswald"/>
                <a:ea typeface="Oswald"/>
                <a:cs typeface="Oswald"/>
                <a:sym typeface="Oswald"/>
              </a:rPr>
              <a:t>loss</a:t>
            </a:r>
            <a:endParaRPr b="1">
              <a:solidFill>
                <a:schemeClr val="lt1"/>
              </a:solidFill>
              <a:latin typeface="Oswald"/>
              <a:ea typeface="Oswald"/>
              <a:cs typeface="Oswald"/>
              <a:sym typeface="Oswald"/>
            </a:endParaRPr>
          </a:p>
        </p:txBody>
      </p:sp>
      <p:sp>
        <p:nvSpPr>
          <p:cNvPr id="1683" name="Google Shape;1683;p74"/>
          <p:cNvSpPr txBox="1"/>
          <p:nvPr/>
        </p:nvSpPr>
        <p:spPr>
          <a:xfrm rot="-5401267">
            <a:off x="333352" y="2199375"/>
            <a:ext cx="1627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max_leaf_nodes</a:t>
            </a:r>
            <a:endParaRPr b="1"/>
          </a:p>
        </p:txBody>
      </p:sp>
      <p:grpSp>
        <p:nvGrpSpPr>
          <p:cNvPr id="1684" name="Google Shape;1684;p74"/>
          <p:cNvGrpSpPr/>
          <p:nvPr/>
        </p:nvGrpSpPr>
        <p:grpSpPr>
          <a:xfrm>
            <a:off x="719997" y="1420380"/>
            <a:ext cx="3315128" cy="3086794"/>
            <a:chOff x="964875" y="1173312"/>
            <a:chExt cx="3028620" cy="2694948"/>
          </a:xfrm>
        </p:grpSpPr>
        <p:sp>
          <p:nvSpPr>
            <p:cNvPr id="1685" name="Google Shape;1685;p74"/>
            <p:cNvSpPr/>
            <p:nvPr/>
          </p:nvSpPr>
          <p:spPr>
            <a:xfrm>
              <a:off x="964875" y="1173312"/>
              <a:ext cx="3028374" cy="1857205"/>
            </a:xfrm>
            <a:custGeom>
              <a:rect b="b" l="l" r="r" t="t"/>
              <a:pathLst>
                <a:path extrusionOk="0" h="86765" w="145893">
                  <a:moveTo>
                    <a:pt x="139847" y="5536"/>
                  </a:moveTo>
                  <a:cubicBezTo>
                    <a:pt x="140015" y="5536"/>
                    <a:pt x="140153" y="5674"/>
                    <a:pt x="140153" y="5841"/>
                  </a:cubicBezTo>
                  <a:lnTo>
                    <a:pt x="140153" y="80515"/>
                  </a:lnTo>
                  <a:cubicBezTo>
                    <a:pt x="140153" y="80682"/>
                    <a:pt x="140015" y="80820"/>
                    <a:pt x="139847" y="80820"/>
                  </a:cubicBezTo>
                  <a:lnTo>
                    <a:pt x="6045" y="80820"/>
                  </a:lnTo>
                  <a:cubicBezTo>
                    <a:pt x="5878" y="80820"/>
                    <a:pt x="5740" y="80682"/>
                    <a:pt x="5740" y="80515"/>
                  </a:cubicBezTo>
                  <a:lnTo>
                    <a:pt x="5740" y="5841"/>
                  </a:lnTo>
                  <a:cubicBezTo>
                    <a:pt x="5740" y="5674"/>
                    <a:pt x="5878" y="5536"/>
                    <a:pt x="6045" y="5536"/>
                  </a:cubicBezTo>
                  <a:close/>
                  <a:moveTo>
                    <a:pt x="2438" y="0"/>
                  </a:moveTo>
                  <a:cubicBezTo>
                    <a:pt x="1094" y="0"/>
                    <a:pt x="0" y="1094"/>
                    <a:pt x="0" y="2438"/>
                  </a:cubicBezTo>
                  <a:lnTo>
                    <a:pt x="0" y="86764"/>
                  </a:lnTo>
                  <a:lnTo>
                    <a:pt x="145893" y="86764"/>
                  </a:lnTo>
                  <a:lnTo>
                    <a:pt x="145893" y="2438"/>
                  </a:lnTo>
                  <a:cubicBezTo>
                    <a:pt x="145893" y="1094"/>
                    <a:pt x="144798" y="0"/>
                    <a:pt x="143450" y="0"/>
                  </a:cubicBezTo>
                  <a:close/>
                </a:path>
              </a:pathLst>
            </a:custGeom>
            <a:gradFill>
              <a:gsLst>
                <a:gs pos="0">
                  <a:srgbClr val="FFFFFF"/>
                </a:gs>
                <a:gs pos="100000">
                  <a:srgbClr val="C5C7F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6" name="Google Shape;1686;p74"/>
            <p:cNvGrpSpPr/>
            <p:nvPr/>
          </p:nvGrpSpPr>
          <p:grpSpPr>
            <a:xfrm>
              <a:off x="965005" y="3030390"/>
              <a:ext cx="3028490" cy="837871"/>
              <a:chOff x="5830225" y="3141424"/>
              <a:chExt cx="2593773" cy="717601"/>
            </a:xfrm>
          </p:grpSpPr>
          <p:sp>
            <p:nvSpPr>
              <p:cNvPr id="1687" name="Google Shape;1687;p74"/>
              <p:cNvSpPr/>
              <p:nvPr/>
            </p:nvSpPr>
            <p:spPr>
              <a:xfrm>
                <a:off x="5830225" y="3141424"/>
                <a:ext cx="2593773" cy="254790"/>
              </a:xfrm>
              <a:custGeom>
                <a:rect b="b" l="l" r="r" t="t"/>
                <a:pathLst>
                  <a:path extrusionOk="0" h="8798" w="89564">
                    <a:moveTo>
                      <a:pt x="0" y="1"/>
                    </a:moveTo>
                    <a:lnTo>
                      <a:pt x="0" y="6435"/>
                    </a:lnTo>
                    <a:cubicBezTo>
                      <a:pt x="0" y="7739"/>
                      <a:pt x="1057" y="8797"/>
                      <a:pt x="2361" y="8797"/>
                    </a:cubicBezTo>
                    <a:lnTo>
                      <a:pt x="87208" y="8797"/>
                    </a:lnTo>
                    <a:cubicBezTo>
                      <a:pt x="88507" y="8797"/>
                      <a:pt x="89564" y="7739"/>
                      <a:pt x="89564" y="6435"/>
                    </a:cubicBezTo>
                    <a:lnTo>
                      <a:pt x="89564" y="1"/>
                    </a:lnTo>
                    <a:close/>
                  </a:path>
                </a:pathLst>
              </a:custGeom>
              <a:gradFill>
                <a:gsLst>
                  <a:gs pos="0">
                    <a:srgbClr val="E9A984"/>
                  </a:gs>
                  <a:gs pos="100000">
                    <a:srgbClr val="E57C85"/>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4"/>
              <p:cNvSpPr/>
              <p:nvPr/>
            </p:nvSpPr>
            <p:spPr>
              <a:xfrm>
                <a:off x="6878530" y="3396186"/>
                <a:ext cx="497156" cy="462839"/>
              </a:xfrm>
              <a:custGeom>
                <a:rect b="b" l="l" r="r" t="t"/>
                <a:pathLst>
                  <a:path extrusionOk="0" h="15982" w="17167">
                    <a:moveTo>
                      <a:pt x="1" y="0"/>
                    </a:moveTo>
                    <a:lnTo>
                      <a:pt x="1" y="15982"/>
                    </a:lnTo>
                    <a:lnTo>
                      <a:pt x="17167" y="15982"/>
                    </a:lnTo>
                    <a:lnTo>
                      <a:pt x="17167" y="0"/>
                    </a:lnTo>
                    <a:close/>
                  </a:path>
                </a:pathLst>
              </a:custGeom>
              <a:gradFill>
                <a:gsLst>
                  <a:gs pos="0">
                    <a:srgbClr val="E9A984"/>
                  </a:gs>
                  <a:gs pos="100000">
                    <a:srgbClr val="E57C85"/>
                  </a:gs>
                </a:gsLst>
                <a:lin ang="2700006"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4"/>
              <p:cNvSpPr/>
              <p:nvPr/>
            </p:nvSpPr>
            <p:spPr>
              <a:xfrm>
                <a:off x="6738767" y="3815585"/>
                <a:ext cx="776707" cy="43440"/>
              </a:xfrm>
              <a:custGeom>
                <a:rect b="b" l="l" r="r" t="t"/>
                <a:pathLst>
                  <a:path extrusionOk="0" h="1500" w="26820">
                    <a:moveTo>
                      <a:pt x="938" y="1"/>
                    </a:moveTo>
                    <a:cubicBezTo>
                      <a:pt x="423" y="1"/>
                      <a:pt x="0" y="418"/>
                      <a:pt x="0" y="938"/>
                    </a:cubicBezTo>
                    <a:lnTo>
                      <a:pt x="0" y="1500"/>
                    </a:lnTo>
                    <a:lnTo>
                      <a:pt x="26819" y="1500"/>
                    </a:lnTo>
                    <a:lnTo>
                      <a:pt x="26819" y="938"/>
                    </a:lnTo>
                    <a:cubicBezTo>
                      <a:pt x="26819" y="418"/>
                      <a:pt x="26397" y="1"/>
                      <a:pt x="258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4"/>
              <p:cNvSpPr/>
              <p:nvPr/>
            </p:nvSpPr>
            <p:spPr>
              <a:xfrm>
                <a:off x="6878530" y="3396186"/>
                <a:ext cx="497156" cy="147638"/>
              </a:xfrm>
              <a:custGeom>
                <a:rect b="b" l="l" r="r" t="t"/>
                <a:pathLst>
                  <a:path extrusionOk="0" h="5098" w="17167">
                    <a:moveTo>
                      <a:pt x="1" y="0"/>
                    </a:moveTo>
                    <a:lnTo>
                      <a:pt x="1" y="1156"/>
                    </a:lnTo>
                    <a:lnTo>
                      <a:pt x="17167" y="5097"/>
                    </a:lnTo>
                    <a:lnTo>
                      <a:pt x="171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91" name="Google Shape;1691;p74"/>
          <p:cNvSpPr txBox="1"/>
          <p:nvPr/>
        </p:nvSpPr>
        <p:spPr>
          <a:xfrm>
            <a:off x="4270552" y="2926381"/>
            <a:ext cx="29664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u="sng">
                <a:solidFill>
                  <a:schemeClr val="lt1"/>
                </a:solidFill>
                <a:latin typeface="Oswald"/>
                <a:ea typeface="Oswald"/>
                <a:cs typeface="Oswald"/>
                <a:sym typeface="Oswald"/>
              </a:rPr>
              <a:t>Best parameters:</a:t>
            </a:r>
            <a:endParaRPr sz="2000" u="sng">
              <a:solidFill>
                <a:schemeClr val="lt1"/>
              </a:solidFill>
              <a:latin typeface="Oswald"/>
              <a:ea typeface="Oswald"/>
              <a:cs typeface="Oswald"/>
              <a:sym typeface="Oswald"/>
            </a:endParaRPr>
          </a:p>
          <a:p>
            <a:pPr indent="-330200" lvl="0" marL="457200" rtl="0" algn="l">
              <a:spcBef>
                <a:spcPts val="0"/>
              </a:spcBef>
              <a:spcAft>
                <a:spcPts val="0"/>
              </a:spcAft>
              <a:buClr>
                <a:schemeClr val="lt1"/>
              </a:buClr>
              <a:buSzPts val="1600"/>
              <a:buFont typeface="Oswald"/>
              <a:buChar char="-"/>
            </a:pPr>
            <a:r>
              <a:rPr lang="en" sz="1600">
                <a:solidFill>
                  <a:schemeClr val="lt1"/>
                </a:solidFill>
                <a:latin typeface="Oswald"/>
                <a:ea typeface="Oswald"/>
                <a:cs typeface="Oswald"/>
                <a:sym typeface="Oswald"/>
              </a:rPr>
              <a:t>loss: absolute_error </a:t>
            </a:r>
            <a:endParaRPr sz="1600">
              <a:solidFill>
                <a:schemeClr val="lt1"/>
              </a:solidFill>
              <a:latin typeface="Oswald"/>
              <a:ea typeface="Oswald"/>
              <a:cs typeface="Oswald"/>
              <a:sym typeface="Oswald"/>
            </a:endParaRPr>
          </a:p>
          <a:p>
            <a:pPr indent="-330200" lvl="0" marL="457200" rtl="0" algn="l">
              <a:spcBef>
                <a:spcPts val="0"/>
              </a:spcBef>
              <a:spcAft>
                <a:spcPts val="0"/>
              </a:spcAft>
              <a:buClr>
                <a:schemeClr val="lt1"/>
              </a:buClr>
              <a:buSzPts val="1600"/>
              <a:buFont typeface="Oswald"/>
              <a:buChar char="-"/>
            </a:pPr>
            <a:r>
              <a:rPr lang="en" sz="1600">
                <a:solidFill>
                  <a:schemeClr val="lt1"/>
                </a:solidFill>
                <a:latin typeface="Oswald"/>
                <a:ea typeface="Oswald"/>
                <a:cs typeface="Oswald"/>
                <a:sym typeface="Oswald"/>
              </a:rPr>
              <a:t>max_leaf_node: 13</a:t>
            </a:r>
            <a:endParaRPr sz="1600">
              <a:solidFill>
                <a:schemeClr val="lt1"/>
              </a:solidFill>
              <a:latin typeface="Oswald"/>
              <a:ea typeface="Oswald"/>
              <a:cs typeface="Oswald"/>
              <a:sym typeface="Oswald"/>
            </a:endParaRPr>
          </a:p>
          <a:p>
            <a:pPr indent="-330200" lvl="0" marL="457200" rtl="0" algn="l">
              <a:spcBef>
                <a:spcPts val="0"/>
              </a:spcBef>
              <a:spcAft>
                <a:spcPts val="0"/>
              </a:spcAft>
              <a:buClr>
                <a:schemeClr val="lt1"/>
              </a:buClr>
              <a:buSzPts val="1600"/>
              <a:buFont typeface="Oswald"/>
              <a:buChar char="-"/>
            </a:pPr>
            <a:r>
              <a:rPr lang="en" sz="1600">
                <a:solidFill>
                  <a:schemeClr val="lt1"/>
                </a:solidFill>
                <a:latin typeface="Oswald"/>
                <a:ea typeface="Oswald"/>
                <a:cs typeface="Oswald"/>
                <a:sym typeface="Oswald"/>
              </a:rPr>
              <a:t>min_sample_leaf: 5</a:t>
            </a:r>
            <a:endParaRPr sz="1600">
              <a:solidFill>
                <a:schemeClr val="lt1"/>
              </a:solidFill>
              <a:latin typeface="Oswald"/>
              <a:ea typeface="Oswald"/>
              <a:cs typeface="Oswald"/>
              <a:sym typeface="Oswald"/>
            </a:endParaRPr>
          </a:p>
        </p:txBody>
      </p:sp>
      <p:sp>
        <p:nvSpPr>
          <p:cNvPr id="1692" name="Google Shape;1692;p74"/>
          <p:cNvSpPr txBox="1"/>
          <p:nvPr/>
        </p:nvSpPr>
        <p:spPr>
          <a:xfrm>
            <a:off x="4187525" y="1529450"/>
            <a:ext cx="42696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u="sng">
                <a:solidFill>
                  <a:schemeClr val="lt1"/>
                </a:solidFill>
                <a:latin typeface="Oswald"/>
                <a:ea typeface="Oswald"/>
                <a:cs typeface="Oswald"/>
                <a:sym typeface="Oswald"/>
              </a:rPr>
              <a:t>Best features:</a:t>
            </a:r>
            <a:endParaRPr sz="2000" u="sng">
              <a:solidFill>
                <a:schemeClr val="lt1"/>
              </a:solidFill>
              <a:latin typeface="Oswald"/>
              <a:ea typeface="Oswald"/>
              <a:cs typeface="Oswald"/>
              <a:sym typeface="Oswald"/>
            </a:endParaRPr>
          </a:p>
          <a:p>
            <a:pPr indent="-330200" lvl="0" marL="457200" rtl="0" algn="l">
              <a:spcBef>
                <a:spcPts val="0"/>
              </a:spcBef>
              <a:spcAft>
                <a:spcPts val="0"/>
              </a:spcAft>
              <a:buClr>
                <a:schemeClr val="lt1"/>
              </a:buClr>
              <a:buSzPts val="1600"/>
              <a:buFont typeface="Oswald"/>
              <a:buChar char="-"/>
            </a:pPr>
            <a:r>
              <a:rPr lang="en" sz="1600">
                <a:solidFill>
                  <a:schemeClr val="lt1"/>
                </a:solidFill>
                <a:latin typeface="Oswald"/>
                <a:ea typeface="Oswald"/>
                <a:cs typeface="Oswald"/>
                <a:sym typeface="Oswald"/>
              </a:rPr>
              <a:t>State, Accreditor, SAT Math 75th percentile score, Percent of freshmen submitting SAT scores, Completion Rate, and In State Tuition were the best features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6" name="Shape 1696"/>
        <p:cNvGrpSpPr/>
        <p:nvPr/>
      </p:nvGrpSpPr>
      <p:grpSpPr>
        <a:xfrm>
          <a:off x="0" y="0"/>
          <a:ext cx="0" cy="0"/>
          <a:chOff x="0" y="0"/>
          <a:chExt cx="0" cy="0"/>
        </a:xfrm>
      </p:grpSpPr>
      <p:sp>
        <p:nvSpPr>
          <p:cNvPr id="1697" name="Google Shape;1697;p75"/>
          <p:cNvSpPr txBox="1"/>
          <p:nvPr>
            <p:ph idx="15" type="title"/>
          </p:nvPr>
        </p:nvSpPr>
        <p:spPr>
          <a:xfrm>
            <a:off x="657400" y="585150"/>
            <a:ext cx="7941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E06666"/>
                </a:solidFill>
              </a:rPr>
              <a:t>APPLYING</a:t>
            </a:r>
            <a:r>
              <a:rPr lang="en">
                <a:solidFill>
                  <a:srgbClr val="E06666"/>
                </a:solidFill>
              </a:rPr>
              <a:t> MODEL ON STANFORD UNIVERSITY</a:t>
            </a:r>
            <a:endParaRPr>
              <a:solidFill>
                <a:srgbClr val="E06666"/>
              </a:solidFill>
            </a:endParaRPr>
          </a:p>
        </p:txBody>
      </p:sp>
      <p:pic>
        <p:nvPicPr>
          <p:cNvPr id="1698" name="Google Shape;1698;p75"/>
          <p:cNvPicPr preferRelativeResize="0"/>
          <p:nvPr/>
        </p:nvPicPr>
        <p:blipFill rotWithShape="1">
          <a:blip r:embed="rId3">
            <a:alphaModFix/>
          </a:blip>
          <a:srcRect b="11973" l="15200" r="14942" t="12770"/>
          <a:stretch/>
        </p:blipFill>
        <p:spPr>
          <a:xfrm>
            <a:off x="1383975" y="1556777"/>
            <a:ext cx="2002062" cy="2156925"/>
          </a:xfrm>
          <a:prstGeom prst="rect">
            <a:avLst/>
          </a:prstGeom>
          <a:noFill/>
          <a:ln>
            <a:noFill/>
          </a:ln>
        </p:spPr>
      </p:pic>
      <p:pic>
        <p:nvPicPr>
          <p:cNvPr id="1699" name="Google Shape;1699;p75"/>
          <p:cNvPicPr preferRelativeResize="0"/>
          <p:nvPr/>
        </p:nvPicPr>
        <p:blipFill>
          <a:blip r:embed="rId4">
            <a:alphaModFix/>
          </a:blip>
          <a:stretch>
            <a:fillRect/>
          </a:stretch>
        </p:blipFill>
        <p:spPr>
          <a:xfrm>
            <a:off x="4335840" y="1627575"/>
            <a:ext cx="3131136" cy="2086125"/>
          </a:xfrm>
          <a:prstGeom prst="rect">
            <a:avLst/>
          </a:prstGeom>
          <a:noFill/>
          <a:ln cap="flat" cmpd="sng" w="76200">
            <a:solidFill>
              <a:schemeClr val="accent2"/>
            </a:solidFill>
            <a:prstDash val="solid"/>
            <a:round/>
            <a:headEnd len="sm" w="sm" type="none"/>
            <a:tailEnd len="sm" w="sm" type="none"/>
          </a:ln>
        </p:spPr>
      </p:pic>
      <p:sp>
        <p:nvSpPr>
          <p:cNvPr id="1700" name="Google Shape;1700;p75"/>
          <p:cNvSpPr txBox="1"/>
          <p:nvPr/>
        </p:nvSpPr>
        <p:spPr>
          <a:xfrm>
            <a:off x="2790225" y="3961225"/>
            <a:ext cx="2036100" cy="431100"/>
          </a:xfrm>
          <a:prstGeom prst="rect">
            <a:avLst/>
          </a:prstGeom>
          <a:noFill/>
          <a:ln>
            <a:noFill/>
          </a:ln>
        </p:spPr>
        <p:txBody>
          <a:bodyPr anchorCtr="0" anchor="t" bIns="91425" lIns="91425" spcFirstLastPara="1" rIns="91425" wrap="square" tIns="91425">
            <a:spAutoFit/>
          </a:bodyPr>
          <a:lstStyle/>
          <a:p>
            <a:pPr indent="0" lvl="0" marL="0" rtl="0" algn="l">
              <a:lnSpc>
                <a:spcPct val="110795"/>
              </a:lnSpc>
              <a:spcBef>
                <a:spcPts val="0"/>
              </a:spcBef>
              <a:spcAft>
                <a:spcPts val="0"/>
              </a:spcAft>
              <a:buNone/>
            </a:pPr>
            <a:r>
              <a:rPr b="1" lang="en" sz="1600">
                <a:solidFill>
                  <a:schemeClr val="lt1"/>
                </a:solidFill>
                <a:latin typeface="Oswald"/>
                <a:ea typeface="Oswald"/>
                <a:cs typeface="Oswald"/>
                <a:sym typeface="Oswald"/>
              </a:rPr>
              <a:t>array([0.05540299]) </a:t>
            </a:r>
            <a:endParaRPr b="1" sz="1600">
              <a:solidFill>
                <a:schemeClr val="lt1"/>
              </a:solidFill>
              <a:latin typeface="Oswald"/>
              <a:ea typeface="Oswald"/>
              <a:cs typeface="Oswald"/>
              <a:sym typeface="Oswald"/>
            </a:endParaRPr>
          </a:p>
        </p:txBody>
      </p:sp>
      <p:sp>
        <p:nvSpPr>
          <p:cNvPr id="1701" name="Google Shape;1701;p75"/>
          <p:cNvSpPr txBox="1"/>
          <p:nvPr/>
        </p:nvSpPr>
        <p:spPr>
          <a:xfrm>
            <a:off x="5326125" y="3961225"/>
            <a:ext cx="726300" cy="431100"/>
          </a:xfrm>
          <a:prstGeom prst="rect">
            <a:avLst/>
          </a:prstGeom>
          <a:noFill/>
          <a:ln>
            <a:noFill/>
          </a:ln>
        </p:spPr>
        <p:txBody>
          <a:bodyPr anchorCtr="0" anchor="t" bIns="91425" lIns="91425" spcFirstLastPara="1" rIns="91425" wrap="square" tIns="91425">
            <a:spAutoFit/>
          </a:bodyPr>
          <a:lstStyle/>
          <a:p>
            <a:pPr indent="0" lvl="0" marL="0" rtl="0" algn="l">
              <a:lnSpc>
                <a:spcPct val="110795"/>
              </a:lnSpc>
              <a:spcBef>
                <a:spcPts val="0"/>
              </a:spcBef>
              <a:spcAft>
                <a:spcPts val="0"/>
              </a:spcAft>
              <a:buNone/>
            </a:pPr>
            <a:r>
              <a:rPr b="1" lang="en" sz="1600">
                <a:solidFill>
                  <a:schemeClr val="lt1"/>
                </a:solidFill>
                <a:latin typeface="Oswald"/>
                <a:ea typeface="Oswald"/>
                <a:cs typeface="Oswald"/>
                <a:sym typeface="Oswald"/>
              </a:rPr>
              <a:t>4.7%</a:t>
            </a:r>
            <a:endParaRPr/>
          </a:p>
        </p:txBody>
      </p:sp>
      <p:cxnSp>
        <p:nvCxnSpPr>
          <p:cNvPr id="1702" name="Google Shape;1702;p75"/>
          <p:cNvCxnSpPr>
            <a:stCxn id="1700" idx="3"/>
            <a:endCxn id="1701" idx="1"/>
          </p:cNvCxnSpPr>
          <p:nvPr/>
        </p:nvCxnSpPr>
        <p:spPr>
          <a:xfrm>
            <a:off x="4826325" y="4176775"/>
            <a:ext cx="499800" cy="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6" name="Shape 1706"/>
        <p:cNvGrpSpPr/>
        <p:nvPr/>
      </p:nvGrpSpPr>
      <p:grpSpPr>
        <a:xfrm>
          <a:off x="0" y="0"/>
          <a:ext cx="0" cy="0"/>
          <a:chOff x="0" y="0"/>
          <a:chExt cx="0" cy="0"/>
        </a:xfrm>
      </p:grpSpPr>
      <p:sp>
        <p:nvSpPr>
          <p:cNvPr id="1707" name="Google Shape;1707;p76"/>
          <p:cNvSpPr txBox="1"/>
          <p:nvPr>
            <p:ph idx="4" type="subTitle"/>
          </p:nvPr>
        </p:nvSpPr>
        <p:spPr>
          <a:xfrm>
            <a:off x="1214975" y="996825"/>
            <a:ext cx="3481200" cy="366000"/>
          </a:xfrm>
          <a:prstGeom prst="rect">
            <a:avLst/>
          </a:prstGeom>
        </p:spPr>
        <p:txBody>
          <a:bodyPr anchorCtr="0" anchor="ctr" bIns="91425" lIns="0" spcFirstLastPara="1" rIns="91425" wrap="square" tIns="91425">
            <a:noAutofit/>
          </a:bodyPr>
          <a:lstStyle/>
          <a:p>
            <a:pPr indent="0" lvl="0" marL="0" rtl="0" algn="ctr">
              <a:spcBef>
                <a:spcPts val="0"/>
              </a:spcBef>
              <a:spcAft>
                <a:spcPts val="0"/>
              </a:spcAft>
              <a:buNone/>
            </a:pPr>
            <a:r>
              <a:rPr lang="en"/>
              <a:t>HistGradientBoostingRegressor</a:t>
            </a:r>
            <a:endParaRPr/>
          </a:p>
        </p:txBody>
      </p:sp>
      <p:grpSp>
        <p:nvGrpSpPr>
          <p:cNvPr id="1708" name="Google Shape;1708;p76"/>
          <p:cNvGrpSpPr/>
          <p:nvPr/>
        </p:nvGrpSpPr>
        <p:grpSpPr>
          <a:xfrm>
            <a:off x="299286" y="189025"/>
            <a:ext cx="133205" cy="119344"/>
            <a:chOff x="222150" y="185025"/>
            <a:chExt cx="170100" cy="152400"/>
          </a:xfrm>
        </p:grpSpPr>
        <p:cxnSp>
          <p:nvCxnSpPr>
            <p:cNvPr id="1709" name="Google Shape;1709;p76"/>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710" name="Google Shape;1710;p76"/>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711" name="Google Shape;1711;p76"/>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712" name="Google Shape;1712;p76"/>
          <p:cNvGrpSpPr/>
          <p:nvPr/>
        </p:nvGrpSpPr>
        <p:grpSpPr>
          <a:xfrm>
            <a:off x="286625" y="3999999"/>
            <a:ext cx="145867" cy="958251"/>
            <a:chOff x="286625" y="3923799"/>
            <a:chExt cx="145867" cy="958251"/>
          </a:xfrm>
        </p:grpSpPr>
        <p:sp>
          <p:nvSpPr>
            <p:cNvPr id="1713" name="Google Shape;1713;p76"/>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4" name="Google Shape;1714;p76"/>
            <p:cNvGrpSpPr/>
            <p:nvPr/>
          </p:nvGrpSpPr>
          <p:grpSpPr>
            <a:xfrm>
              <a:off x="298112" y="4342643"/>
              <a:ext cx="110182" cy="126862"/>
              <a:chOff x="281100" y="2027800"/>
              <a:chExt cx="140700" cy="162000"/>
            </a:xfrm>
          </p:grpSpPr>
          <p:sp>
            <p:nvSpPr>
              <p:cNvPr id="1715" name="Google Shape;1715;p76"/>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6" name="Google Shape;1716;p76"/>
              <p:cNvGrpSpPr/>
              <p:nvPr/>
            </p:nvGrpSpPr>
            <p:grpSpPr>
              <a:xfrm>
                <a:off x="308875" y="2088450"/>
                <a:ext cx="85200" cy="40700"/>
                <a:chOff x="308875" y="2087000"/>
                <a:chExt cx="85200" cy="40700"/>
              </a:xfrm>
            </p:grpSpPr>
            <p:cxnSp>
              <p:nvCxnSpPr>
                <p:cNvPr id="1717" name="Google Shape;1717;p76"/>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718" name="Google Shape;1718;p76"/>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719" name="Google Shape;1719;p76"/>
            <p:cNvGrpSpPr/>
            <p:nvPr/>
          </p:nvGrpSpPr>
          <p:grpSpPr>
            <a:xfrm>
              <a:off x="286625" y="3923799"/>
              <a:ext cx="133200" cy="133200"/>
              <a:chOff x="286625" y="3648899"/>
              <a:chExt cx="133200" cy="133200"/>
            </a:xfrm>
          </p:grpSpPr>
          <p:sp>
            <p:nvSpPr>
              <p:cNvPr id="1720" name="Google Shape;1720;p76"/>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6"/>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22" name="Google Shape;1722;p76"/>
          <p:cNvSpPr txBox="1"/>
          <p:nvPr>
            <p:ph type="title"/>
          </p:nvPr>
        </p:nvSpPr>
        <p:spPr>
          <a:xfrm>
            <a:off x="1262617" y="2183991"/>
            <a:ext cx="2919900" cy="6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0.140</a:t>
            </a:r>
            <a:endParaRPr/>
          </a:p>
        </p:txBody>
      </p:sp>
      <p:sp>
        <p:nvSpPr>
          <p:cNvPr id="1723" name="Google Shape;1723;p76"/>
          <p:cNvSpPr txBox="1"/>
          <p:nvPr>
            <p:ph idx="1" type="subTitle"/>
          </p:nvPr>
        </p:nvSpPr>
        <p:spPr>
          <a:xfrm>
            <a:off x="448850" y="3623600"/>
            <a:ext cx="4156800" cy="594000"/>
          </a:xfrm>
          <a:prstGeom prst="rect">
            <a:avLst/>
          </a:prstGeom>
        </p:spPr>
        <p:txBody>
          <a:bodyPr anchorCtr="0" anchor="ctr" bIns="91425" lIns="91425" spcFirstLastPara="1" rIns="91425" wrap="square" tIns="91425">
            <a:noAutofit/>
          </a:bodyPr>
          <a:lstStyle/>
          <a:p>
            <a:pPr indent="-298450" lvl="0" marL="457200" rtl="0" algn="ctr">
              <a:spcBef>
                <a:spcPts val="0"/>
              </a:spcBef>
              <a:spcAft>
                <a:spcPts val="0"/>
              </a:spcAft>
              <a:buSzPts val="1100"/>
              <a:buChar char="-"/>
            </a:pPr>
            <a:r>
              <a:rPr lang="en" sz="1100"/>
              <a:t>-</a:t>
            </a:r>
            <a:r>
              <a:rPr lang="en" sz="1100"/>
              <a:t>Features: State, Accreditor, SAT Math, % </a:t>
            </a:r>
            <a:r>
              <a:rPr lang="en" sz="1100"/>
              <a:t>submitted</a:t>
            </a:r>
            <a:r>
              <a:rPr lang="en" sz="1100"/>
              <a:t> SAT, Completion Rate, Tuition</a:t>
            </a:r>
            <a:endParaRPr sz="1100"/>
          </a:p>
          <a:p>
            <a:pPr indent="-298450" lvl="0" marL="457200" rtl="0" algn="ctr">
              <a:spcBef>
                <a:spcPts val="0"/>
              </a:spcBef>
              <a:spcAft>
                <a:spcPts val="0"/>
              </a:spcAft>
              <a:buSzPts val="1100"/>
              <a:buChar char="-"/>
            </a:pPr>
            <a:r>
              <a:rPr lang="en" sz="1100"/>
              <a:t>-Parameters: loss: 'absolute_error', max_leaf_nodes: 13, min_samples_leaf: 5</a:t>
            </a:r>
            <a:endParaRPr sz="1100"/>
          </a:p>
        </p:txBody>
      </p:sp>
      <p:sp>
        <p:nvSpPr>
          <p:cNvPr id="1724" name="Google Shape;1724;p76">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6">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76">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76">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6"/>
          <p:cNvSpPr txBox="1"/>
          <p:nvPr>
            <p:ph idx="3" type="title"/>
          </p:nvPr>
        </p:nvSpPr>
        <p:spPr>
          <a:xfrm>
            <a:off x="4961430" y="2183991"/>
            <a:ext cx="2919900" cy="656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0.147</a:t>
            </a:r>
            <a:endParaRPr/>
          </a:p>
        </p:txBody>
      </p:sp>
      <p:sp>
        <p:nvSpPr>
          <p:cNvPr id="1729" name="Google Shape;1729;p76"/>
          <p:cNvSpPr/>
          <p:nvPr/>
        </p:nvSpPr>
        <p:spPr>
          <a:xfrm>
            <a:off x="1850618" y="1621274"/>
            <a:ext cx="1743900" cy="1743900"/>
          </a:xfrm>
          <a:prstGeom prst="blockArc">
            <a:avLst>
              <a:gd fmla="val 16541852" name="adj1"/>
              <a:gd fmla="val 16420801" name="adj2"/>
              <a:gd fmla="val 5971" name="adj3"/>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6"/>
          <p:cNvSpPr/>
          <p:nvPr/>
        </p:nvSpPr>
        <p:spPr>
          <a:xfrm flipH="1" rot="10800000">
            <a:off x="1850618" y="1640399"/>
            <a:ext cx="1743900" cy="1743900"/>
          </a:xfrm>
          <a:prstGeom prst="blockArc">
            <a:avLst>
              <a:gd fmla="val 1280397" name="adj1"/>
              <a:gd fmla="val 4963945" name="adj2"/>
              <a:gd fmla="val 4827" name="adj3"/>
            </a:avLst>
          </a:pr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6"/>
          <p:cNvSpPr/>
          <p:nvPr/>
        </p:nvSpPr>
        <p:spPr>
          <a:xfrm>
            <a:off x="5549418" y="1640362"/>
            <a:ext cx="1743900" cy="1743900"/>
          </a:xfrm>
          <a:prstGeom prst="blockArc">
            <a:avLst>
              <a:gd fmla="val 16541852" name="adj1"/>
              <a:gd fmla="val 16420801" name="adj2"/>
              <a:gd fmla="val 5971" name="adj3"/>
            </a:avLst>
          </a:pr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6"/>
          <p:cNvSpPr/>
          <p:nvPr/>
        </p:nvSpPr>
        <p:spPr>
          <a:xfrm flipH="1" rot="10800000">
            <a:off x="5549418" y="1640362"/>
            <a:ext cx="1743900" cy="1743900"/>
          </a:xfrm>
          <a:prstGeom prst="blockArc">
            <a:avLst>
              <a:gd fmla="val 999882" name="adj1"/>
              <a:gd fmla="val 5362668" name="adj2"/>
              <a:gd fmla="val 5922" name="adj3"/>
            </a:avLst>
          </a:prstGeom>
          <a:gradFill>
            <a:gsLst>
              <a:gs pos="0">
                <a:srgbClr val="FFF68E"/>
              </a:gs>
              <a:gs pos="100000">
                <a:srgbClr val="FFD966"/>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76"/>
          <p:cNvSpPr txBox="1"/>
          <p:nvPr>
            <p:ph idx="5" type="subTitle"/>
          </p:nvPr>
        </p:nvSpPr>
        <p:spPr>
          <a:xfrm>
            <a:off x="5113825" y="996823"/>
            <a:ext cx="2919900" cy="36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RandomForestRegressor</a:t>
            </a:r>
            <a:endParaRPr/>
          </a:p>
        </p:txBody>
      </p:sp>
      <p:sp>
        <p:nvSpPr>
          <p:cNvPr id="1734" name="Google Shape;1734;p76"/>
          <p:cNvSpPr txBox="1"/>
          <p:nvPr/>
        </p:nvSpPr>
        <p:spPr>
          <a:xfrm>
            <a:off x="872700" y="169500"/>
            <a:ext cx="7398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000">
                <a:solidFill>
                  <a:schemeClr val="dk2"/>
                </a:solidFill>
                <a:latin typeface="Oswald"/>
                <a:ea typeface="Oswald"/>
                <a:cs typeface="Oswald"/>
                <a:sym typeface="Oswald"/>
              </a:rPr>
              <a:t>COMPARING MODELS</a:t>
            </a:r>
            <a:endParaRPr b="1" sz="3000">
              <a:solidFill>
                <a:schemeClr val="dk2"/>
              </a:solidFill>
              <a:latin typeface="Oswald"/>
              <a:ea typeface="Oswald"/>
              <a:cs typeface="Oswald"/>
              <a:sym typeface="Oswald"/>
            </a:endParaRPr>
          </a:p>
        </p:txBody>
      </p:sp>
      <p:sp>
        <p:nvSpPr>
          <p:cNvPr id="1735" name="Google Shape;1735;p76"/>
          <p:cNvSpPr txBox="1"/>
          <p:nvPr>
            <p:ph idx="1" type="subTitle"/>
          </p:nvPr>
        </p:nvSpPr>
        <p:spPr>
          <a:xfrm>
            <a:off x="4095325" y="3623600"/>
            <a:ext cx="4251900" cy="594000"/>
          </a:xfrm>
          <a:prstGeom prst="rect">
            <a:avLst/>
          </a:prstGeom>
        </p:spPr>
        <p:txBody>
          <a:bodyPr anchorCtr="0" anchor="ctr" bIns="91425" lIns="91425" spcFirstLastPara="1" rIns="91425" wrap="square" tIns="91425">
            <a:noAutofit/>
          </a:bodyPr>
          <a:lstStyle/>
          <a:p>
            <a:pPr indent="-298450" lvl="0" marL="457200" rtl="0" algn="ctr">
              <a:spcBef>
                <a:spcPts val="0"/>
              </a:spcBef>
              <a:spcAft>
                <a:spcPts val="0"/>
              </a:spcAft>
              <a:buSzPts val="1100"/>
              <a:buChar char="-"/>
            </a:pPr>
            <a:r>
              <a:rPr lang="en" sz="1100"/>
              <a:t>-Features: State, Accreditor, SAT Math, SAT Critical Reading, Completion Rate, Net Cost</a:t>
            </a:r>
            <a:endParaRPr sz="1100"/>
          </a:p>
          <a:p>
            <a:pPr indent="-298450" lvl="0" marL="457200" rtl="0" algn="ctr">
              <a:spcBef>
                <a:spcPts val="0"/>
              </a:spcBef>
              <a:spcAft>
                <a:spcPts val="0"/>
              </a:spcAft>
              <a:buSzPts val="1100"/>
              <a:buChar char="-"/>
            </a:pPr>
            <a:r>
              <a:rPr lang="en" sz="1100"/>
              <a:t>-Parameters: criterion: ‘absolute_error', min_samples_leaf: 2, n_estimators: 41</a:t>
            </a:r>
            <a:endParaRPr sz="1100"/>
          </a:p>
        </p:txBody>
      </p:sp>
      <p:cxnSp>
        <p:nvCxnSpPr>
          <p:cNvPr id="1736" name="Google Shape;1736;p76"/>
          <p:cNvCxnSpPr/>
          <p:nvPr/>
        </p:nvCxnSpPr>
        <p:spPr>
          <a:xfrm flipH="1">
            <a:off x="3762975" y="2038475"/>
            <a:ext cx="552300" cy="343500"/>
          </a:xfrm>
          <a:prstGeom prst="straightConnector1">
            <a:avLst/>
          </a:prstGeom>
          <a:noFill/>
          <a:ln cap="flat" cmpd="sng" w="9525">
            <a:solidFill>
              <a:schemeClr val="dk2"/>
            </a:solidFill>
            <a:prstDash val="solid"/>
            <a:round/>
            <a:headEnd len="med" w="med" type="none"/>
            <a:tailEnd len="med" w="med" type="triangle"/>
          </a:ln>
        </p:spPr>
      </p:cxnSp>
      <p:sp>
        <p:nvSpPr>
          <p:cNvPr id="1737" name="Google Shape;1737;p76"/>
          <p:cNvSpPr txBox="1"/>
          <p:nvPr/>
        </p:nvSpPr>
        <p:spPr>
          <a:xfrm>
            <a:off x="3550625" y="1616050"/>
            <a:ext cx="2343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lt2"/>
                </a:solidFill>
                <a:latin typeface="Oswald"/>
                <a:ea typeface="Oswald"/>
                <a:cs typeface="Oswald"/>
                <a:sym typeface="Oswald"/>
              </a:rPr>
              <a:t>lower RMSE→ better model</a:t>
            </a:r>
            <a:endParaRPr sz="1500">
              <a:solidFill>
                <a:schemeClr val="lt2"/>
              </a:solidFill>
              <a:latin typeface="Oswald"/>
              <a:ea typeface="Oswald"/>
              <a:cs typeface="Oswald"/>
              <a:sym typeface="Oswa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1" name="Shape 1741"/>
        <p:cNvGrpSpPr/>
        <p:nvPr/>
      </p:nvGrpSpPr>
      <p:grpSpPr>
        <a:xfrm>
          <a:off x="0" y="0"/>
          <a:ext cx="0" cy="0"/>
          <a:chOff x="0" y="0"/>
          <a:chExt cx="0" cy="0"/>
        </a:xfrm>
      </p:grpSpPr>
      <p:sp>
        <p:nvSpPr>
          <p:cNvPr id="1742" name="Google Shape;1742;p77"/>
          <p:cNvSpPr txBox="1"/>
          <p:nvPr>
            <p:ph idx="15" type="title"/>
          </p:nvPr>
        </p:nvSpPr>
        <p:spPr>
          <a:xfrm>
            <a:off x="720000" y="4638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K MEANS CLUSTERING TO CATEGORIZE COLLEGES</a:t>
            </a:r>
            <a:endParaRPr/>
          </a:p>
        </p:txBody>
      </p:sp>
      <p:sp>
        <p:nvSpPr>
          <p:cNvPr id="1743" name="Google Shape;1743;p77"/>
          <p:cNvSpPr txBox="1"/>
          <p:nvPr>
            <p:ph type="title"/>
          </p:nvPr>
        </p:nvSpPr>
        <p:spPr>
          <a:xfrm>
            <a:off x="7066100" y="1769050"/>
            <a:ext cx="5978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rgbClr val="3C3CFF"/>
                </a:solidFill>
              </a:rPr>
              <a:t>ELITE</a:t>
            </a:r>
            <a:r>
              <a:rPr lang="en" sz="2400"/>
              <a:t> </a:t>
            </a:r>
            <a:endParaRPr sz="2400"/>
          </a:p>
        </p:txBody>
      </p:sp>
      <p:sp>
        <p:nvSpPr>
          <p:cNvPr id="1744" name="Google Shape;1744;p77"/>
          <p:cNvSpPr txBox="1"/>
          <p:nvPr>
            <p:ph idx="2" type="title"/>
          </p:nvPr>
        </p:nvSpPr>
        <p:spPr>
          <a:xfrm>
            <a:off x="6370100" y="1769041"/>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3C3CFF"/>
                </a:solidFill>
              </a:rPr>
              <a:t>1</a:t>
            </a:r>
            <a:endParaRPr>
              <a:solidFill>
                <a:srgbClr val="3C3CFF"/>
              </a:solidFill>
            </a:endParaRPr>
          </a:p>
        </p:txBody>
      </p:sp>
      <p:sp>
        <p:nvSpPr>
          <p:cNvPr id="1745" name="Google Shape;1745;p77"/>
          <p:cNvSpPr txBox="1"/>
          <p:nvPr>
            <p:ph idx="6" type="title"/>
          </p:nvPr>
        </p:nvSpPr>
        <p:spPr>
          <a:xfrm>
            <a:off x="7066100" y="3315680"/>
            <a:ext cx="5978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rgbClr val="FE0D0E"/>
                </a:solidFill>
              </a:rPr>
              <a:t>SAFETY </a:t>
            </a:r>
            <a:endParaRPr sz="2500">
              <a:solidFill>
                <a:srgbClr val="FE0D0E"/>
              </a:solidFill>
            </a:endParaRPr>
          </a:p>
        </p:txBody>
      </p:sp>
      <p:sp>
        <p:nvSpPr>
          <p:cNvPr id="1746" name="Google Shape;1746;p77"/>
          <p:cNvSpPr txBox="1"/>
          <p:nvPr>
            <p:ph idx="7" type="title"/>
          </p:nvPr>
        </p:nvSpPr>
        <p:spPr>
          <a:xfrm>
            <a:off x="6370100" y="3315665"/>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E0D0E"/>
                </a:solidFill>
              </a:rPr>
              <a:t>3</a:t>
            </a:r>
            <a:endParaRPr>
              <a:solidFill>
                <a:srgbClr val="FE0D0E"/>
              </a:solidFill>
            </a:endParaRPr>
          </a:p>
        </p:txBody>
      </p:sp>
      <p:sp>
        <p:nvSpPr>
          <p:cNvPr id="1747" name="Google Shape;1747;p77"/>
          <p:cNvSpPr txBox="1"/>
          <p:nvPr>
            <p:ph idx="3" type="title"/>
          </p:nvPr>
        </p:nvSpPr>
        <p:spPr>
          <a:xfrm>
            <a:off x="7066100" y="2542316"/>
            <a:ext cx="5978400" cy="367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solidFill>
                  <a:srgbClr val="CCCD3D"/>
                </a:solidFill>
              </a:rPr>
              <a:t>MIDDLE </a:t>
            </a:r>
            <a:endParaRPr sz="2500">
              <a:solidFill>
                <a:srgbClr val="CCCD3D"/>
              </a:solidFill>
            </a:endParaRPr>
          </a:p>
        </p:txBody>
      </p:sp>
      <p:sp>
        <p:nvSpPr>
          <p:cNvPr id="1748" name="Google Shape;1748;p77"/>
          <p:cNvSpPr txBox="1"/>
          <p:nvPr>
            <p:ph idx="4" type="title"/>
          </p:nvPr>
        </p:nvSpPr>
        <p:spPr>
          <a:xfrm>
            <a:off x="6370100" y="2542316"/>
            <a:ext cx="836400" cy="36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CCCD3D"/>
                </a:solidFill>
              </a:rPr>
              <a:t>2</a:t>
            </a:r>
            <a:endParaRPr>
              <a:solidFill>
                <a:srgbClr val="CCCD3D"/>
              </a:solidFill>
            </a:endParaRPr>
          </a:p>
        </p:txBody>
      </p:sp>
      <p:pic>
        <p:nvPicPr>
          <p:cNvPr id="1749" name="Google Shape;1749;p77"/>
          <p:cNvPicPr preferRelativeResize="0"/>
          <p:nvPr/>
        </p:nvPicPr>
        <p:blipFill>
          <a:blip r:embed="rId3">
            <a:alphaModFix/>
          </a:blip>
          <a:stretch>
            <a:fillRect/>
          </a:stretch>
        </p:blipFill>
        <p:spPr>
          <a:xfrm>
            <a:off x="1284975" y="1341300"/>
            <a:ext cx="4844551" cy="311789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3" name="Shape 1753"/>
        <p:cNvGrpSpPr/>
        <p:nvPr/>
      </p:nvGrpSpPr>
      <p:grpSpPr>
        <a:xfrm>
          <a:off x="0" y="0"/>
          <a:ext cx="0" cy="0"/>
          <a:chOff x="0" y="0"/>
          <a:chExt cx="0" cy="0"/>
        </a:xfrm>
      </p:grpSpPr>
      <p:sp>
        <p:nvSpPr>
          <p:cNvPr id="1754" name="Google Shape;1754;p78"/>
          <p:cNvSpPr/>
          <p:nvPr/>
        </p:nvSpPr>
        <p:spPr>
          <a:xfrm>
            <a:off x="865500" y="-1134700"/>
            <a:ext cx="7413000" cy="7413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78"/>
          <p:cNvSpPr txBox="1"/>
          <p:nvPr>
            <p:ph type="ctrTitle"/>
          </p:nvPr>
        </p:nvSpPr>
        <p:spPr>
          <a:xfrm flipH="1">
            <a:off x="2650650" y="2117377"/>
            <a:ext cx="3690300" cy="453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300">
                <a:solidFill>
                  <a:schemeClr val="lt1"/>
                </a:solidFill>
              </a:rPr>
              <a:t>Thank you!</a:t>
            </a:r>
            <a:endParaRPr sz="4300">
              <a:solidFill>
                <a:schemeClr val="lt1"/>
              </a:solidFill>
            </a:endParaRPr>
          </a:p>
        </p:txBody>
      </p:sp>
      <p:grpSp>
        <p:nvGrpSpPr>
          <p:cNvPr id="1756" name="Google Shape;1756;p78"/>
          <p:cNvGrpSpPr/>
          <p:nvPr/>
        </p:nvGrpSpPr>
        <p:grpSpPr>
          <a:xfrm rot="1407512">
            <a:off x="4593380" y="45792"/>
            <a:ext cx="2367686" cy="2026290"/>
            <a:chOff x="5232400" y="3274875"/>
            <a:chExt cx="833075" cy="712875"/>
          </a:xfrm>
        </p:grpSpPr>
        <p:sp>
          <p:nvSpPr>
            <p:cNvPr id="1757" name="Google Shape;1757;p78"/>
            <p:cNvSpPr/>
            <p:nvPr/>
          </p:nvSpPr>
          <p:spPr>
            <a:xfrm>
              <a:off x="5395950" y="3369575"/>
              <a:ext cx="506025" cy="488025"/>
            </a:xfrm>
            <a:custGeom>
              <a:rect b="b" l="l" r="r" t="t"/>
              <a:pathLst>
                <a:path extrusionOk="0" h="19521" w="20241">
                  <a:moveTo>
                    <a:pt x="10120" y="1"/>
                  </a:moveTo>
                  <a:cubicBezTo>
                    <a:pt x="7535" y="1"/>
                    <a:pt x="4951" y="570"/>
                    <a:pt x="2978" y="1709"/>
                  </a:cubicBezTo>
                  <a:cubicBezTo>
                    <a:pt x="984" y="2861"/>
                    <a:pt x="1" y="4374"/>
                    <a:pt x="22" y="5885"/>
                  </a:cubicBezTo>
                  <a:lnTo>
                    <a:pt x="22" y="13655"/>
                  </a:lnTo>
                  <a:cubicBezTo>
                    <a:pt x="8" y="15159"/>
                    <a:pt x="992" y="16666"/>
                    <a:pt x="2978" y="17813"/>
                  </a:cubicBezTo>
                  <a:cubicBezTo>
                    <a:pt x="4951" y="18952"/>
                    <a:pt x="7535" y="19521"/>
                    <a:pt x="10120" y="19521"/>
                  </a:cubicBezTo>
                  <a:cubicBezTo>
                    <a:pt x="12704" y="19521"/>
                    <a:pt x="15288" y="18952"/>
                    <a:pt x="17260" y="17813"/>
                  </a:cubicBezTo>
                  <a:cubicBezTo>
                    <a:pt x="19228" y="16677"/>
                    <a:pt x="20213" y="15189"/>
                    <a:pt x="20217" y="13700"/>
                  </a:cubicBezTo>
                  <a:lnTo>
                    <a:pt x="20217" y="13685"/>
                  </a:lnTo>
                  <a:lnTo>
                    <a:pt x="20219" y="13685"/>
                  </a:lnTo>
                  <a:lnTo>
                    <a:pt x="20219" y="5885"/>
                  </a:lnTo>
                  <a:lnTo>
                    <a:pt x="20216" y="5885"/>
                  </a:lnTo>
                  <a:cubicBezTo>
                    <a:pt x="20240" y="4374"/>
                    <a:pt x="19256" y="2861"/>
                    <a:pt x="17260" y="1709"/>
                  </a:cubicBezTo>
                  <a:cubicBezTo>
                    <a:pt x="15288" y="570"/>
                    <a:pt x="12704" y="1"/>
                    <a:pt x="10120" y="1"/>
                  </a:cubicBezTo>
                  <a:close/>
                </a:path>
              </a:pathLst>
            </a:custGeom>
            <a:solidFill>
              <a:srgbClr val="3445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78"/>
            <p:cNvSpPr/>
            <p:nvPr/>
          </p:nvSpPr>
          <p:spPr>
            <a:xfrm>
              <a:off x="5395950" y="3369575"/>
              <a:ext cx="506025" cy="488025"/>
            </a:xfrm>
            <a:custGeom>
              <a:rect b="b" l="l" r="r" t="t"/>
              <a:pathLst>
                <a:path extrusionOk="0" h="19521" w="20241">
                  <a:moveTo>
                    <a:pt x="10120" y="1"/>
                  </a:moveTo>
                  <a:cubicBezTo>
                    <a:pt x="7535" y="1"/>
                    <a:pt x="4951" y="570"/>
                    <a:pt x="2978" y="1709"/>
                  </a:cubicBezTo>
                  <a:cubicBezTo>
                    <a:pt x="984" y="2861"/>
                    <a:pt x="1" y="4374"/>
                    <a:pt x="22" y="5885"/>
                  </a:cubicBezTo>
                  <a:lnTo>
                    <a:pt x="22" y="13655"/>
                  </a:lnTo>
                  <a:cubicBezTo>
                    <a:pt x="8" y="15159"/>
                    <a:pt x="992" y="16666"/>
                    <a:pt x="2978" y="17813"/>
                  </a:cubicBezTo>
                  <a:cubicBezTo>
                    <a:pt x="4951" y="18952"/>
                    <a:pt x="7535" y="19521"/>
                    <a:pt x="10120" y="19521"/>
                  </a:cubicBezTo>
                  <a:cubicBezTo>
                    <a:pt x="12704" y="19521"/>
                    <a:pt x="15288" y="18952"/>
                    <a:pt x="17260" y="17813"/>
                  </a:cubicBezTo>
                  <a:cubicBezTo>
                    <a:pt x="19228" y="16677"/>
                    <a:pt x="20213" y="15189"/>
                    <a:pt x="20217" y="13700"/>
                  </a:cubicBezTo>
                  <a:lnTo>
                    <a:pt x="20217" y="13685"/>
                  </a:lnTo>
                  <a:lnTo>
                    <a:pt x="20219" y="13685"/>
                  </a:lnTo>
                  <a:lnTo>
                    <a:pt x="20219" y="5885"/>
                  </a:lnTo>
                  <a:lnTo>
                    <a:pt x="20216" y="5885"/>
                  </a:lnTo>
                  <a:cubicBezTo>
                    <a:pt x="20240" y="4374"/>
                    <a:pt x="19256" y="2861"/>
                    <a:pt x="17260" y="1709"/>
                  </a:cubicBezTo>
                  <a:cubicBezTo>
                    <a:pt x="15288" y="570"/>
                    <a:pt x="12704" y="1"/>
                    <a:pt x="10120" y="1"/>
                  </a:cubicBezTo>
                  <a:close/>
                </a:path>
              </a:pathLst>
            </a:custGeom>
            <a:solidFill>
              <a:srgbClr val="3445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78"/>
            <p:cNvSpPr/>
            <p:nvPr/>
          </p:nvSpPr>
          <p:spPr>
            <a:xfrm>
              <a:off x="5232400" y="3274875"/>
              <a:ext cx="833075" cy="480975"/>
            </a:xfrm>
            <a:custGeom>
              <a:rect b="b" l="l" r="r" t="t"/>
              <a:pathLst>
                <a:path extrusionOk="0" h="19239" w="33323">
                  <a:moveTo>
                    <a:pt x="16661" y="0"/>
                  </a:moveTo>
                  <a:lnTo>
                    <a:pt x="0" y="9620"/>
                  </a:lnTo>
                  <a:lnTo>
                    <a:pt x="16661" y="19239"/>
                  </a:lnTo>
                  <a:lnTo>
                    <a:pt x="33322" y="9620"/>
                  </a:lnTo>
                  <a:lnTo>
                    <a:pt x="1666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8"/>
            <p:cNvSpPr/>
            <p:nvPr/>
          </p:nvSpPr>
          <p:spPr>
            <a:xfrm>
              <a:off x="5640350" y="3517525"/>
              <a:ext cx="217075" cy="126450"/>
            </a:xfrm>
            <a:custGeom>
              <a:rect b="b" l="l" r="r" t="t"/>
              <a:pathLst>
                <a:path extrusionOk="0" h="5058" w="8683">
                  <a:moveTo>
                    <a:pt x="334" y="0"/>
                  </a:moveTo>
                  <a:cubicBezTo>
                    <a:pt x="232" y="0"/>
                    <a:pt x="134" y="53"/>
                    <a:pt x="80" y="148"/>
                  </a:cubicBezTo>
                  <a:cubicBezTo>
                    <a:pt x="1" y="288"/>
                    <a:pt x="48" y="464"/>
                    <a:pt x="185" y="546"/>
                  </a:cubicBezTo>
                  <a:lnTo>
                    <a:pt x="8093" y="5057"/>
                  </a:lnTo>
                  <a:lnTo>
                    <a:pt x="8682" y="4718"/>
                  </a:lnTo>
                  <a:lnTo>
                    <a:pt x="475" y="37"/>
                  </a:lnTo>
                  <a:cubicBezTo>
                    <a:pt x="430" y="12"/>
                    <a:pt x="382" y="0"/>
                    <a:pt x="334" y="0"/>
                  </a:cubicBezTo>
                  <a:close/>
                </a:path>
              </a:pathLst>
            </a:custGeom>
            <a:solidFill>
              <a:srgbClr val="2E44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8"/>
            <p:cNvSpPr/>
            <p:nvPr/>
          </p:nvSpPr>
          <p:spPr>
            <a:xfrm>
              <a:off x="5232400" y="3515350"/>
              <a:ext cx="416550" cy="257675"/>
            </a:xfrm>
            <a:custGeom>
              <a:rect b="b" l="l" r="r" t="t"/>
              <a:pathLst>
                <a:path extrusionOk="0" h="10307" w="16662">
                  <a:moveTo>
                    <a:pt x="0" y="1"/>
                  </a:moveTo>
                  <a:lnTo>
                    <a:pt x="0" y="687"/>
                  </a:lnTo>
                  <a:lnTo>
                    <a:pt x="16661" y="10306"/>
                  </a:lnTo>
                  <a:lnTo>
                    <a:pt x="16661" y="9620"/>
                  </a:lnTo>
                  <a:lnTo>
                    <a:pt x="0" y="1"/>
                  </a:lnTo>
                  <a:close/>
                </a:path>
              </a:pathLst>
            </a:custGeom>
            <a:solidFill>
              <a:srgbClr val="1225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8"/>
            <p:cNvSpPr/>
            <p:nvPr/>
          </p:nvSpPr>
          <p:spPr>
            <a:xfrm>
              <a:off x="5648925" y="3515350"/>
              <a:ext cx="416550" cy="257675"/>
            </a:xfrm>
            <a:custGeom>
              <a:rect b="b" l="l" r="r" t="t"/>
              <a:pathLst>
                <a:path extrusionOk="0" h="10307" w="16662">
                  <a:moveTo>
                    <a:pt x="16661" y="1"/>
                  </a:moveTo>
                  <a:lnTo>
                    <a:pt x="0" y="9620"/>
                  </a:lnTo>
                  <a:lnTo>
                    <a:pt x="0" y="10306"/>
                  </a:lnTo>
                  <a:lnTo>
                    <a:pt x="16661" y="687"/>
                  </a:lnTo>
                  <a:lnTo>
                    <a:pt x="16661" y="1"/>
                  </a:lnTo>
                  <a:close/>
                </a:path>
              </a:pathLst>
            </a:custGeom>
            <a:solidFill>
              <a:srgbClr val="2E44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78"/>
            <p:cNvSpPr/>
            <p:nvPr/>
          </p:nvSpPr>
          <p:spPr>
            <a:xfrm>
              <a:off x="5396050" y="3627000"/>
              <a:ext cx="505100" cy="171775"/>
            </a:xfrm>
            <a:custGeom>
              <a:rect b="b" l="l" r="r" t="t"/>
              <a:pathLst>
                <a:path extrusionOk="0" h="6871" w="20204">
                  <a:moveTo>
                    <a:pt x="0" y="0"/>
                  </a:moveTo>
                  <a:lnTo>
                    <a:pt x="10116" y="6871"/>
                  </a:lnTo>
                  <a:lnTo>
                    <a:pt x="20204" y="16"/>
                  </a:lnTo>
                  <a:lnTo>
                    <a:pt x="10115" y="5840"/>
                  </a:lnTo>
                  <a:lnTo>
                    <a:pt x="0" y="0"/>
                  </a:lnTo>
                  <a:close/>
                </a:path>
              </a:pathLst>
            </a:custGeom>
            <a:solidFill>
              <a:srgbClr val="595959">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78"/>
            <p:cNvSpPr/>
            <p:nvPr/>
          </p:nvSpPr>
          <p:spPr>
            <a:xfrm>
              <a:off x="5842300" y="3849200"/>
              <a:ext cx="59550" cy="138550"/>
            </a:xfrm>
            <a:custGeom>
              <a:rect b="b" l="l" r="r" t="t"/>
              <a:pathLst>
                <a:path extrusionOk="0" h="5542" w="2382">
                  <a:moveTo>
                    <a:pt x="750" y="0"/>
                  </a:moveTo>
                  <a:lnTo>
                    <a:pt x="1" y="4854"/>
                  </a:lnTo>
                  <a:cubicBezTo>
                    <a:pt x="1" y="5312"/>
                    <a:pt x="596" y="5541"/>
                    <a:pt x="1191" y="5541"/>
                  </a:cubicBezTo>
                  <a:cubicBezTo>
                    <a:pt x="1786" y="5541"/>
                    <a:pt x="2382" y="5312"/>
                    <a:pt x="2382" y="4854"/>
                  </a:cubicBezTo>
                  <a:lnTo>
                    <a:pt x="1666" y="0"/>
                  </a:lnTo>
                  <a:cubicBezTo>
                    <a:pt x="1568" y="73"/>
                    <a:pt x="1390" y="112"/>
                    <a:pt x="1210" y="112"/>
                  </a:cubicBezTo>
                  <a:cubicBezTo>
                    <a:pt x="1036" y="112"/>
                    <a:pt x="860" y="76"/>
                    <a:pt x="750" y="0"/>
                  </a:cubicBezTo>
                  <a:close/>
                </a:path>
              </a:pathLst>
            </a:custGeom>
            <a:solidFill>
              <a:srgbClr val="FF6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8"/>
            <p:cNvSpPr/>
            <p:nvPr/>
          </p:nvSpPr>
          <p:spPr>
            <a:xfrm>
              <a:off x="5884975" y="3918450"/>
              <a:ext cx="7375" cy="66625"/>
            </a:xfrm>
            <a:custGeom>
              <a:rect b="b" l="l" r="r" t="t"/>
              <a:pathLst>
                <a:path extrusionOk="0" h="2665" w="295">
                  <a:moveTo>
                    <a:pt x="0" y="1"/>
                  </a:moveTo>
                  <a:lnTo>
                    <a:pt x="150" y="2665"/>
                  </a:lnTo>
                  <a:cubicBezTo>
                    <a:pt x="199" y="2647"/>
                    <a:pt x="247" y="2626"/>
                    <a:pt x="294" y="2603"/>
                  </a:cubicBezTo>
                  <a:lnTo>
                    <a:pt x="0" y="1"/>
                  </a:lnTo>
                  <a:close/>
                </a:path>
              </a:pathLst>
            </a:custGeom>
            <a:solidFill>
              <a:srgbClr val="E747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78"/>
            <p:cNvSpPr/>
            <p:nvPr/>
          </p:nvSpPr>
          <p:spPr>
            <a:xfrm>
              <a:off x="5853025" y="3877375"/>
              <a:ext cx="11700" cy="108150"/>
            </a:xfrm>
            <a:custGeom>
              <a:rect b="b" l="l" r="r" t="t"/>
              <a:pathLst>
                <a:path extrusionOk="0" h="4326" w="468">
                  <a:moveTo>
                    <a:pt x="467" y="0"/>
                  </a:moveTo>
                  <a:lnTo>
                    <a:pt x="0" y="4269"/>
                  </a:lnTo>
                  <a:cubicBezTo>
                    <a:pt x="50" y="4291"/>
                    <a:pt x="100" y="4310"/>
                    <a:pt x="152" y="4326"/>
                  </a:cubicBezTo>
                  <a:lnTo>
                    <a:pt x="467" y="0"/>
                  </a:lnTo>
                  <a:close/>
                </a:path>
              </a:pathLst>
            </a:custGeom>
            <a:solidFill>
              <a:srgbClr val="E747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78"/>
            <p:cNvSpPr/>
            <p:nvPr/>
          </p:nvSpPr>
          <p:spPr>
            <a:xfrm>
              <a:off x="5870175" y="3901800"/>
              <a:ext cx="3775" cy="85925"/>
            </a:xfrm>
            <a:custGeom>
              <a:rect b="b" l="l" r="r" t="t"/>
              <a:pathLst>
                <a:path extrusionOk="0" h="3437" w="151">
                  <a:moveTo>
                    <a:pt x="74" y="1"/>
                  </a:moveTo>
                  <a:lnTo>
                    <a:pt x="1" y="3436"/>
                  </a:lnTo>
                  <a:cubicBezTo>
                    <a:pt x="26" y="3436"/>
                    <a:pt x="51" y="3437"/>
                    <a:pt x="76" y="3437"/>
                  </a:cubicBezTo>
                  <a:cubicBezTo>
                    <a:pt x="101" y="3437"/>
                    <a:pt x="126" y="3436"/>
                    <a:pt x="150" y="3436"/>
                  </a:cubicBezTo>
                  <a:lnTo>
                    <a:pt x="74" y="1"/>
                  </a:lnTo>
                  <a:close/>
                </a:path>
              </a:pathLst>
            </a:custGeom>
            <a:solidFill>
              <a:srgbClr val="E747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8"/>
            <p:cNvSpPr/>
            <p:nvPr/>
          </p:nvSpPr>
          <p:spPr>
            <a:xfrm>
              <a:off x="5856375" y="3841750"/>
              <a:ext cx="32375" cy="17600"/>
            </a:xfrm>
            <a:custGeom>
              <a:rect b="b" l="l" r="r" t="t"/>
              <a:pathLst>
                <a:path extrusionOk="0" h="704" w="1295">
                  <a:moveTo>
                    <a:pt x="961" y="1"/>
                  </a:moveTo>
                  <a:cubicBezTo>
                    <a:pt x="898" y="1"/>
                    <a:pt x="834" y="21"/>
                    <a:pt x="781" y="63"/>
                  </a:cubicBezTo>
                  <a:cubicBezTo>
                    <a:pt x="737" y="96"/>
                    <a:pt x="697" y="116"/>
                    <a:pt x="651" y="116"/>
                  </a:cubicBezTo>
                  <a:cubicBezTo>
                    <a:pt x="609" y="116"/>
                    <a:pt x="561" y="99"/>
                    <a:pt x="501" y="57"/>
                  </a:cubicBezTo>
                  <a:cubicBezTo>
                    <a:pt x="450" y="22"/>
                    <a:pt x="391" y="5"/>
                    <a:pt x="334" y="5"/>
                  </a:cubicBezTo>
                  <a:cubicBezTo>
                    <a:pt x="241" y="5"/>
                    <a:pt x="149" y="49"/>
                    <a:pt x="92" y="132"/>
                  </a:cubicBezTo>
                  <a:cubicBezTo>
                    <a:pt x="0" y="264"/>
                    <a:pt x="34" y="448"/>
                    <a:pt x="167" y="540"/>
                  </a:cubicBezTo>
                  <a:cubicBezTo>
                    <a:pt x="325" y="649"/>
                    <a:pt x="489" y="704"/>
                    <a:pt x="652" y="704"/>
                  </a:cubicBezTo>
                  <a:cubicBezTo>
                    <a:pt x="816" y="704"/>
                    <a:pt x="979" y="647"/>
                    <a:pt x="1132" y="532"/>
                  </a:cubicBezTo>
                  <a:cubicBezTo>
                    <a:pt x="1266" y="437"/>
                    <a:pt x="1295" y="250"/>
                    <a:pt x="1196" y="118"/>
                  </a:cubicBezTo>
                  <a:cubicBezTo>
                    <a:pt x="1139" y="41"/>
                    <a:pt x="1050" y="1"/>
                    <a:pt x="961" y="1"/>
                  </a:cubicBezTo>
                  <a:close/>
                </a:path>
              </a:pathLst>
            </a:custGeom>
            <a:solidFill>
              <a:srgbClr val="AF2A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78"/>
            <p:cNvSpPr/>
            <p:nvPr/>
          </p:nvSpPr>
          <p:spPr>
            <a:xfrm>
              <a:off x="5640225" y="3509350"/>
              <a:ext cx="239175" cy="331125"/>
            </a:xfrm>
            <a:custGeom>
              <a:rect b="b" l="l" r="r" t="t"/>
              <a:pathLst>
                <a:path extrusionOk="0" h="13245" w="9567">
                  <a:moveTo>
                    <a:pt x="335" y="0"/>
                  </a:moveTo>
                  <a:cubicBezTo>
                    <a:pt x="234" y="0"/>
                    <a:pt x="135" y="53"/>
                    <a:pt x="80" y="148"/>
                  </a:cubicBezTo>
                  <a:cubicBezTo>
                    <a:pt x="1" y="289"/>
                    <a:pt x="49" y="467"/>
                    <a:pt x="190" y="547"/>
                  </a:cubicBezTo>
                  <a:lnTo>
                    <a:pt x="8539" y="5311"/>
                  </a:lnTo>
                  <a:cubicBezTo>
                    <a:pt x="8811" y="5468"/>
                    <a:pt x="8980" y="5757"/>
                    <a:pt x="8980" y="6072"/>
                  </a:cubicBezTo>
                  <a:lnTo>
                    <a:pt x="8980" y="12951"/>
                  </a:lnTo>
                  <a:cubicBezTo>
                    <a:pt x="8980" y="13113"/>
                    <a:pt x="9112" y="13244"/>
                    <a:pt x="9274" y="13244"/>
                  </a:cubicBezTo>
                  <a:cubicBezTo>
                    <a:pt x="9435" y="13244"/>
                    <a:pt x="9567" y="13113"/>
                    <a:pt x="9567" y="12951"/>
                  </a:cubicBezTo>
                  <a:lnTo>
                    <a:pt x="9567" y="6072"/>
                  </a:lnTo>
                  <a:cubicBezTo>
                    <a:pt x="9567" y="5547"/>
                    <a:pt x="9284" y="5063"/>
                    <a:pt x="8830" y="4802"/>
                  </a:cubicBezTo>
                  <a:lnTo>
                    <a:pt x="480" y="39"/>
                  </a:lnTo>
                  <a:cubicBezTo>
                    <a:pt x="434" y="13"/>
                    <a:pt x="384" y="0"/>
                    <a:pt x="3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78"/>
            <p:cNvSpPr/>
            <p:nvPr/>
          </p:nvSpPr>
          <p:spPr>
            <a:xfrm>
              <a:off x="5855975" y="3817050"/>
              <a:ext cx="33450" cy="32175"/>
            </a:xfrm>
            <a:custGeom>
              <a:rect b="b" l="l" r="r" t="t"/>
              <a:pathLst>
                <a:path extrusionOk="0" h="1287" w="1338">
                  <a:moveTo>
                    <a:pt x="644" y="0"/>
                  </a:moveTo>
                  <a:cubicBezTo>
                    <a:pt x="561" y="0"/>
                    <a:pt x="477" y="16"/>
                    <a:pt x="397" y="49"/>
                  </a:cubicBezTo>
                  <a:cubicBezTo>
                    <a:pt x="157" y="148"/>
                    <a:pt x="0" y="384"/>
                    <a:pt x="0" y="643"/>
                  </a:cubicBezTo>
                  <a:cubicBezTo>
                    <a:pt x="0" y="998"/>
                    <a:pt x="289" y="1286"/>
                    <a:pt x="644" y="1286"/>
                  </a:cubicBezTo>
                  <a:cubicBezTo>
                    <a:pt x="904" y="1286"/>
                    <a:pt x="1138" y="1129"/>
                    <a:pt x="1238" y="889"/>
                  </a:cubicBezTo>
                  <a:cubicBezTo>
                    <a:pt x="1337" y="649"/>
                    <a:pt x="1283" y="373"/>
                    <a:pt x="1099" y="188"/>
                  </a:cubicBezTo>
                  <a:cubicBezTo>
                    <a:pt x="976" y="66"/>
                    <a:pt x="812" y="0"/>
                    <a:pt x="644" y="0"/>
                  </a:cubicBezTo>
                  <a:close/>
                </a:path>
              </a:pathLst>
            </a:custGeom>
            <a:solidFill>
              <a:srgbClr val="FF66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78"/>
            <p:cNvSpPr/>
            <p:nvPr/>
          </p:nvSpPr>
          <p:spPr>
            <a:xfrm>
              <a:off x="5854850" y="3817275"/>
              <a:ext cx="33225" cy="31950"/>
            </a:xfrm>
            <a:custGeom>
              <a:rect b="b" l="l" r="r" t="t"/>
              <a:pathLst>
                <a:path extrusionOk="0" h="1278" w="1329">
                  <a:moveTo>
                    <a:pt x="601" y="1"/>
                  </a:moveTo>
                  <a:lnTo>
                    <a:pt x="601" y="1"/>
                  </a:lnTo>
                  <a:cubicBezTo>
                    <a:pt x="354" y="34"/>
                    <a:pt x="149" y="207"/>
                    <a:pt x="76" y="443"/>
                  </a:cubicBezTo>
                  <a:cubicBezTo>
                    <a:pt x="1" y="681"/>
                    <a:pt x="71" y="939"/>
                    <a:pt x="253" y="1107"/>
                  </a:cubicBezTo>
                  <a:cubicBezTo>
                    <a:pt x="374" y="1219"/>
                    <a:pt x="530" y="1277"/>
                    <a:pt x="688" y="1277"/>
                  </a:cubicBezTo>
                  <a:cubicBezTo>
                    <a:pt x="770" y="1277"/>
                    <a:pt x="852" y="1262"/>
                    <a:pt x="930" y="1230"/>
                  </a:cubicBezTo>
                  <a:cubicBezTo>
                    <a:pt x="1159" y="1136"/>
                    <a:pt x="1315" y="919"/>
                    <a:pt x="1328" y="670"/>
                  </a:cubicBezTo>
                  <a:lnTo>
                    <a:pt x="1328" y="670"/>
                  </a:lnTo>
                  <a:cubicBezTo>
                    <a:pt x="1302" y="787"/>
                    <a:pt x="1113" y="985"/>
                    <a:pt x="865" y="985"/>
                  </a:cubicBezTo>
                  <a:cubicBezTo>
                    <a:pt x="786" y="985"/>
                    <a:pt x="701" y="965"/>
                    <a:pt x="613" y="915"/>
                  </a:cubicBezTo>
                  <a:cubicBezTo>
                    <a:pt x="224" y="697"/>
                    <a:pt x="299" y="201"/>
                    <a:pt x="601" y="1"/>
                  </a:cubicBezTo>
                  <a:close/>
                </a:path>
              </a:pathLst>
            </a:custGeom>
            <a:solidFill>
              <a:srgbClr val="E747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2" name="Google Shape;1772;p78"/>
          <p:cNvSpPr txBox="1"/>
          <p:nvPr>
            <p:ph idx="2" type="title"/>
          </p:nvPr>
        </p:nvSpPr>
        <p:spPr>
          <a:xfrm flipH="1">
            <a:off x="928050" y="2812775"/>
            <a:ext cx="76086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7500">
                <a:solidFill>
                  <a:schemeClr val="lt1"/>
                </a:solidFill>
              </a:rPr>
              <a:t>Questions?</a:t>
            </a:r>
            <a:endParaRPr sz="75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 name="Shape 1017"/>
        <p:cNvGrpSpPr/>
        <p:nvPr/>
      </p:nvGrpSpPr>
      <p:grpSpPr>
        <a:xfrm>
          <a:off x="0" y="0"/>
          <a:ext cx="0" cy="0"/>
          <a:chOff x="0" y="0"/>
          <a:chExt cx="0" cy="0"/>
        </a:xfrm>
      </p:grpSpPr>
      <p:grpSp>
        <p:nvGrpSpPr>
          <p:cNvPr id="1018" name="Google Shape;1018;p56"/>
          <p:cNvGrpSpPr/>
          <p:nvPr/>
        </p:nvGrpSpPr>
        <p:grpSpPr>
          <a:xfrm>
            <a:off x="939690" y="1342243"/>
            <a:ext cx="737100" cy="737100"/>
            <a:chOff x="991075" y="1881675"/>
            <a:chExt cx="737100" cy="737100"/>
          </a:xfrm>
        </p:grpSpPr>
        <p:sp>
          <p:nvSpPr>
            <p:cNvPr id="1019" name="Google Shape;1019;p56"/>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6"/>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 name="Google Shape;1021;p56"/>
          <p:cNvGrpSpPr/>
          <p:nvPr/>
        </p:nvGrpSpPr>
        <p:grpSpPr>
          <a:xfrm>
            <a:off x="299286" y="189025"/>
            <a:ext cx="133205" cy="119344"/>
            <a:chOff x="222150" y="185025"/>
            <a:chExt cx="170100" cy="152400"/>
          </a:xfrm>
        </p:grpSpPr>
        <p:cxnSp>
          <p:nvCxnSpPr>
            <p:cNvPr id="1022" name="Google Shape;1022;p56"/>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023" name="Google Shape;1023;p56"/>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024" name="Google Shape;1024;p56"/>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025" name="Google Shape;1025;p56"/>
          <p:cNvGrpSpPr/>
          <p:nvPr/>
        </p:nvGrpSpPr>
        <p:grpSpPr>
          <a:xfrm>
            <a:off x="286625" y="3999999"/>
            <a:ext cx="145867" cy="958251"/>
            <a:chOff x="286625" y="3923799"/>
            <a:chExt cx="145867" cy="958251"/>
          </a:xfrm>
        </p:grpSpPr>
        <p:sp>
          <p:nvSpPr>
            <p:cNvPr id="1026" name="Google Shape;1026;p56"/>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7" name="Google Shape;1027;p56"/>
            <p:cNvGrpSpPr/>
            <p:nvPr/>
          </p:nvGrpSpPr>
          <p:grpSpPr>
            <a:xfrm>
              <a:off x="298112" y="4342643"/>
              <a:ext cx="110182" cy="126862"/>
              <a:chOff x="281100" y="2027800"/>
              <a:chExt cx="140700" cy="162000"/>
            </a:xfrm>
          </p:grpSpPr>
          <p:sp>
            <p:nvSpPr>
              <p:cNvPr id="1028" name="Google Shape;1028;p56"/>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 name="Google Shape;1029;p56"/>
              <p:cNvGrpSpPr/>
              <p:nvPr/>
            </p:nvGrpSpPr>
            <p:grpSpPr>
              <a:xfrm>
                <a:off x="308875" y="2088450"/>
                <a:ext cx="85200" cy="40700"/>
                <a:chOff x="308875" y="2087000"/>
                <a:chExt cx="85200" cy="40700"/>
              </a:xfrm>
            </p:grpSpPr>
            <p:cxnSp>
              <p:nvCxnSpPr>
                <p:cNvPr id="1030" name="Google Shape;1030;p56"/>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031" name="Google Shape;1031;p56"/>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032" name="Google Shape;1032;p56"/>
            <p:cNvGrpSpPr/>
            <p:nvPr/>
          </p:nvGrpSpPr>
          <p:grpSpPr>
            <a:xfrm>
              <a:off x="286625" y="3923799"/>
              <a:ext cx="133200" cy="133200"/>
              <a:chOff x="286625" y="3648899"/>
              <a:chExt cx="133200" cy="133200"/>
            </a:xfrm>
          </p:grpSpPr>
          <p:sp>
            <p:nvSpPr>
              <p:cNvPr id="1033" name="Google Shape;1033;p56"/>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6"/>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5" name="Google Shape;1035;p56"/>
          <p:cNvSpPr txBox="1"/>
          <p:nvPr>
            <p:ph idx="2" type="title"/>
          </p:nvPr>
        </p:nvSpPr>
        <p:spPr>
          <a:xfrm>
            <a:off x="719900" y="169500"/>
            <a:ext cx="7484400" cy="1305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rPr>
              <a:t>WHY IS THIS IMPORTANT?</a:t>
            </a:r>
            <a:endParaRPr>
              <a:solidFill>
                <a:schemeClr val="accent4"/>
              </a:solidFill>
            </a:endParaRPr>
          </a:p>
          <a:p>
            <a:pPr indent="0" lvl="0" marL="0" rtl="0" algn="l">
              <a:spcBef>
                <a:spcPts val="0"/>
              </a:spcBef>
              <a:spcAft>
                <a:spcPts val="0"/>
              </a:spcAft>
              <a:buNone/>
            </a:pPr>
            <a:r>
              <a:t/>
            </a:r>
            <a:endParaRPr/>
          </a:p>
        </p:txBody>
      </p:sp>
      <p:sp>
        <p:nvSpPr>
          <p:cNvPr id="1036" name="Google Shape;1036;p56">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6">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6">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6">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0" name="Google Shape;1040;p56"/>
          <p:cNvGrpSpPr/>
          <p:nvPr/>
        </p:nvGrpSpPr>
        <p:grpSpPr>
          <a:xfrm>
            <a:off x="7819199" y="752550"/>
            <a:ext cx="604800" cy="147600"/>
            <a:chOff x="7688649" y="828750"/>
            <a:chExt cx="604800" cy="147600"/>
          </a:xfrm>
        </p:grpSpPr>
        <p:sp>
          <p:nvSpPr>
            <p:cNvPr id="1041" name="Google Shape;1041;p56"/>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6"/>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6"/>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56"/>
          <p:cNvSpPr txBox="1"/>
          <p:nvPr>
            <p:ph idx="3" type="title"/>
          </p:nvPr>
        </p:nvSpPr>
        <p:spPr>
          <a:xfrm>
            <a:off x="1896875" y="2628325"/>
            <a:ext cx="7346700" cy="5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rPr>
              <a:t>GOAL: </a:t>
            </a:r>
            <a:endParaRPr>
              <a:solidFill>
                <a:schemeClr val="lt2"/>
              </a:solidFill>
            </a:endParaRPr>
          </a:p>
          <a:p>
            <a:pPr indent="0" lvl="0" marL="0" rtl="0" algn="l">
              <a:spcBef>
                <a:spcPts val="0"/>
              </a:spcBef>
              <a:spcAft>
                <a:spcPts val="0"/>
              </a:spcAft>
              <a:buNone/>
            </a:pPr>
            <a:r>
              <a:rPr lang="en">
                <a:solidFill>
                  <a:schemeClr val="lt2"/>
                </a:solidFill>
              </a:rPr>
              <a:t>PREDICT ADMIT RATES FOR SCHOOLS THAT DON’T PUBLISH </a:t>
            </a:r>
            <a:endParaRPr>
              <a:solidFill>
                <a:schemeClr val="lt2"/>
              </a:solidFill>
            </a:endParaRPr>
          </a:p>
        </p:txBody>
      </p:sp>
      <p:sp>
        <p:nvSpPr>
          <p:cNvPr id="1045" name="Google Shape;1045;p56"/>
          <p:cNvSpPr txBox="1"/>
          <p:nvPr>
            <p:ph idx="5" type="title"/>
          </p:nvPr>
        </p:nvSpPr>
        <p:spPr>
          <a:xfrm>
            <a:off x="1896875" y="3813750"/>
            <a:ext cx="5922300" cy="5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rPr>
              <a:t>SOLUTION: ML </a:t>
            </a:r>
            <a:r>
              <a:rPr lang="en">
                <a:solidFill>
                  <a:schemeClr val="accent1"/>
                </a:solidFill>
              </a:rPr>
              <a:t>REGRESSION MODEL</a:t>
            </a:r>
            <a:endParaRPr>
              <a:solidFill>
                <a:schemeClr val="accent1"/>
              </a:solidFill>
            </a:endParaRPr>
          </a:p>
        </p:txBody>
      </p:sp>
      <p:grpSp>
        <p:nvGrpSpPr>
          <p:cNvPr id="1046" name="Google Shape;1046;p56"/>
          <p:cNvGrpSpPr/>
          <p:nvPr/>
        </p:nvGrpSpPr>
        <p:grpSpPr>
          <a:xfrm>
            <a:off x="939690" y="2527668"/>
            <a:ext cx="737100" cy="737100"/>
            <a:chOff x="991075" y="1881675"/>
            <a:chExt cx="737100" cy="737100"/>
          </a:xfrm>
        </p:grpSpPr>
        <p:sp>
          <p:nvSpPr>
            <p:cNvPr id="1047" name="Google Shape;1047;p56"/>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6"/>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 name="Google Shape;1049;p56"/>
          <p:cNvGrpSpPr/>
          <p:nvPr/>
        </p:nvGrpSpPr>
        <p:grpSpPr>
          <a:xfrm>
            <a:off x="939690" y="3713093"/>
            <a:ext cx="737100" cy="737100"/>
            <a:chOff x="991075" y="1881675"/>
            <a:chExt cx="737100" cy="737100"/>
          </a:xfrm>
        </p:grpSpPr>
        <p:sp>
          <p:nvSpPr>
            <p:cNvPr id="1050" name="Google Shape;1050;p56"/>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6"/>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 name="Google Shape;1052;p56"/>
          <p:cNvGrpSpPr/>
          <p:nvPr/>
        </p:nvGrpSpPr>
        <p:grpSpPr>
          <a:xfrm>
            <a:off x="1055765" y="2660768"/>
            <a:ext cx="504975" cy="470900"/>
            <a:chOff x="2234775" y="1995725"/>
            <a:chExt cx="504975" cy="470900"/>
          </a:xfrm>
        </p:grpSpPr>
        <p:sp>
          <p:nvSpPr>
            <p:cNvPr id="1053" name="Google Shape;1053;p56"/>
            <p:cNvSpPr/>
            <p:nvPr/>
          </p:nvSpPr>
          <p:spPr>
            <a:xfrm>
              <a:off x="2528700" y="1995725"/>
              <a:ext cx="211050" cy="210700"/>
            </a:xfrm>
            <a:custGeom>
              <a:rect b="b" l="l" r="r" t="t"/>
              <a:pathLst>
                <a:path extrusionOk="0" h="8428" w="8442">
                  <a:moveTo>
                    <a:pt x="4229" y="1"/>
                  </a:moveTo>
                  <a:cubicBezTo>
                    <a:pt x="1890" y="1"/>
                    <a:pt x="1" y="1891"/>
                    <a:pt x="1" y="4214"/>
                  </a:cubicBezTo>
                  <a:cubicBezTo>
                    <a:pt x="1" y="6537"/>
                    <a:pt x="1890" y="8427"/>
                    <a:pt x="4229" y="8427"/>
                  </a:cubicBezTo>
                  <a:cubicBezTo>
                    <a:pt x="6552" y="8427"/>
                    <a:pt x="8442" y="6537"/>
                    <a:pt x="8442" y="4214"/>
                  </a:cubicBezTo>
                  <a:cubicBezTo>
                    <a:pt x="8442" y="1891"/>
                    <a:pt x="6552" y="1"/>
                    <a:pt x="4229" y="1"/>
                  </a:cubicBezTo>
                  <a:close/>
                </a:path>
              </a:pathLst>
            </a:custGeom>
            <a:gradFill>
              <a:gsLst>
                <a:gs pos="0">
                  <a:srgbClr val="E9A984"/>
                </a:gs>
                <a:gs pos="100000">
                  <a:srgbClr val="E57C85"/>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6"/>
            <p:cNvSpPr/>
            <p:nvPr/>
          </p:nvSpPr>
          <p:spPr>
            <a:xfrm>
              <a:off x="2547675" y="2014325"/>
              <a:ext cx="192075" cy="192100"/>
            </a:xfrm>
            <a:custGeom>
              <a:rect b="b" l="l" r="r" t="t"/>
              <a:pathLst>
                <a:path extrusionOk="0" h="7684" w="7683">
                  <a:moveTo>
                    <a:pt x="5855" y="0"/>
                  </a:moveTo>
                  <a:cubicBezTo>
                    <a:pt x="6336" y="682"/>
                    <a:pt x="6615" y="1502"/>
                    <a:pt x="6615" y="2401"/>
                  </a:cubicBezTo>
                  <a:cubicBezTo>
                    <a:pt x="6615" y="4724"/>
                    <a:pt x="4725" y="6614"/>
                    <a:pt x="2385" y="6614"/>
                  </a:cubicBezTo>
                  <a:cubicBezTo>
                    <a:pt x="1503" y="6614"/>
                    <a:pt x="682" y="6335"/>
                    <a:pt x="0" y="5870"/>
                  </a:cubicBezTo>
                  <a:lnTo>
                    <a:pt x="0" y="5870"/>
                  </a:lnTo>
                  <a:cubicBezTo>
                    <a:pt x="760" y="6971"/>
                    <a:pt x="2030" y="7683"/>
                    <a:pt x="3470" y="7683"/>
                  </a:cubicBezTo>
                  <a:cubicBezTo>
                    <a:pt x="5793" y="7683"/>
                    <a:pt x="7683" y="5793"/>
                    <a:pt x="7683" y="3470"/>
                  </a:cubicBezTo>
                  <a:cubicBezTo>
                    <a:pt x="7683" y="2029"/>
                    <a:pt x="6955" y="759"/>
                    <a:pt x="5855" y="0"/>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6"/>
            <p:cNvSpPr/>
            <p:nvPr/>
          </p:nvSpPr>
          <p:spPr>
            <a:xfrm>
              <a:off x="2573225" y="2058075"/>
              <a:ext cx="39925" cy="83650"/>
            </a:xfrm>
            <a:custGeom>
              <a:rect b="b" l="l" r="r" t="t"/>
              <a:pathLst>
                <a:path extrusionOk="0" h="3346" w="1597">
                  <a:moveTo>
                    <a:pt x="1287" y="0"/>
                  </a:moveTo>
                  <a:cubicBezTo>
                    <a:pt x="1132" y="0"/>
                    <a:pt x="992" y="140"/>
                    <a:pt x="992" y="295"/>
                  </a:cubicBezTo>
                  <a:lnTo>
                    <a:pt x="992" y="2494"/>
                  </a:lnTo>
                  <a:cubicBezTo>
                    <a:pt x="992" y="2602"/>
                    <a:pt x="946" y="2680"/>
                    <a:pt x="868" y="2726"/>
                  </a:cubicBezTo>
                  <a:cubicBezTo>
                    <a:pt x="835" y="2746"/>
                    <a:pt x="801" y="2754"/>
                    <a:pt x="768" y="2754"/>
                  </a:cubicBezTo>
                  <a:cubicBezTo>
                    <a:pt x="647" y="2754"/>
                    <a:pt x="540" y="2649"/>
                    <a:pt x="527" y="2649"/>
                  </a:cubicBezTo>
                  <a:cubicBezTo>
                    <a:pt x="473" y="2587"/>
                    <a:pt x="400" y="2556"/>
                    <a:pt x="324" y="2556"/>
                  </a:cubicBezTo>
                  <a:cubicBezTo>
                    <a:pt x="249" y="2556"/>
                    <a:pt x="171" y="2587"/>
                    <a:pt x="109" y="2649"/>
                  </a:cubicBezTo>
                  <a:cubicBezTo>
                    <a:pt x="0" y="2757"/>
                    <a:pt x="0" y="2943"/>
                    <a:pt x="109" y="3067"/>
                  </a:cubicBezTo>
                  <a:cubicBezTo>
                    <a:pt x="233" y="3191"/>
                    <a:pt x="481" y="3346"/>
                    <a:pt x="775" y="3346"/>
                  </a:cubicBezTo>
                  <a:cubicBezTo>
                    <a:pt x="899" y="3346"/>
                    <a:pt x="1023" y="3315"/>
                    <a:pt x="1147" y="3253"/>
                  </a:cubicBezTo>
                  <a:cubicBezTo>
                    <a:pt x="1425" y="3098"/>
                    <a:pt x="1596" y="2804"/>
                    <a:pt x="1596" y="2494"/>
                  </a:cubicBezTo>
                  <a:lnTo>
                    <a:pt x="1596" y="295"/>
                  </a:lnTo>
                  <a:cubicBezTo>
                    <a:pt x="1596" y="140"/>
                    <a:pt x="1456" y="0"/>
                    <a:pt x="1287"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6"/>
            <p:cNvSpPr/>
            <p:nvPr/>
          </p:nvSpPr>
          <p:spPr>
            <a:xfrm>
              <a:off x="2628975" y="2059425"/>
              <a:ext cx="60850" cy="82300"/>
            </a:xfrm>
            <a:custGeom>
              <a:rect b="b" l="l" r="r" t="t"/>
              <a:pathLst>
                <a:path extrusionOk="0" h="3292" w="2434">
                  <a:moveTo>
                    <a:pt x="1222" y="0"/>
                  </a:moveTo>
                  <a:cubicBezTo>
                    <a:pt x="1104" y="0"/>
                    <a:pt x="981" y="16"/>
                    <a:pt x="853" y="55"/>
                  </a:cubicBezTo>
                  <a:cubicBezTo>
                    <a:pt x="497" y="163"/>
                    <a:pt x="234" y="442"/>
                    <a:pt x="187" y="799"/>
                  </a:cubicBezTo>
                  <a:cubicBezTo>
                    <a:pt x="141" y="1123"/>
                    <a:pt x="280" y="1433"/>
                    <a:pt x="558" y="1604"/>
                  </a:cubicBezTo>
                  <a:cubicBezTo>
                    <a:pt x="575" y="1619"/>
                    <a:pt x="575" y="1619"/>
                    <a:pt x="589" y="1619"/>
                  </a:cubicBezTo>
                  <a:cubicBezTo>
                    <a:pt x="606" y="1635"/>
                    <a:pt x="977" y="1805"/>
                    <a:pt x="1395" y="1945"/>
                  </a:cubicBezTo>
                  <a:cubicBezTo>
                    <a:pt x="1535" y="1991"/>
                    <a:pt x="1814" y="2131"/>
                    <a:pt x="1783" y="2362"/>
                  </a:cubicBezTo>
                  <a:cubicBezTo>
                    <a:pt x="1752" y="2533"/>
                    <a:pt x="1550" y="2703"/>
                    <a:pt x="1271" y="2703"/>
                  </a:cubicBezTo>
                  <a:cubicBezTo>
                    <a:pt x="992" y="2703"/>
                    <a:pt x="713" y="2595"/>
                    <a:pt x="544" y="2409"/>
                  </a:cubicBezTo>
                  <a:cubicBezTo>
                    <a:pt x="484" y="2341"/>
                    <a:pt x="400" y="2306"/>
                    <a:pt x="317" y="2306"/>
                  </a:cubicBezTo>
                  <a:cubicBezTo>
                    <a:pt x="249" y="2306"/>
                    <a:pt x="180" y="2329"/>
                    <a:pt x="125" y="2378"/>
                  </a:cubicBezTo>
                  <a:cubicBezTo>
                    <a:pt x="1" y="2486"/>
                    <a:pt x="1" y="2672"/>
                    <a:pt x="110" y="2796"/>
                  </a:cubicBezTo>
                  <a:cubicBezTo>
                    <a:pt x="389" y="3106"/>
                    <a:pt x="822" y="3292"/>
                    <a:pt x="1271" y="3292"/>
                  </a:cubicBezTo>
                  <a:cubicBezTo>
                    <a:pt x="1814" y="3292"/>
                    <a:pt x="2278" y="2951"/>
                    <a:pt x="2355" y="2471"/>
                  </a:cubicBezTo>
                  <a:cubicBezTo>
                    <a:pt x="2433" y="2115"/>
                    <a:pt x="2262" y="1635"/>
                    <a:pt x="1597" y="1402"/>
                  </a:cubicBezTo>
                  <a:cubicBezTo>
                    <a:pt x="1271" y="1278"/>
                    <a:pt x="946" y="1139"/>
                    <a:pt x="868" y="1092"/>
                  </a:cubicBezTo>
                  <a:cubicBezTo>
                    <a:pt x="791" y="1046"/>
                    <a:pt x="760" y="968"/>
                    <a:pt x="775" y="875"/>
                  </a:cubicBezTo>
                  <a:cubicBezTo>
                    <a:pt x="791" y="830"/>
                    <a:pt x="822" y="690"/>
                    <a:pt x="1023" y="628"/>
                  </a:cubicBezTo>
                  <a:cubicBezTo>
                    <a:pt x="1093" y="606"/>
                    <a:pt x="1161" y="597"/>
                    <a:pt x="1227" y="597"/>
                  </a:cubicBezTo>
                  <a:cubicBezTo>
                    <a:pt x="1543" y="597"/>
                    <a:pt x="1798" y="801"/>
                    <a:pt x="1798" y="813"/>
                  </a:cubicBezTo>
                  <a:cubicBezTo>
                    <a:pt x="1851" y="853"/>
                    <a:pt x="1916" y="873"/>
                    <a:pt x="1981" y="873"/>
                  </a:cubicBezTo>
                  <a:cubicBezTo>
                    <a:pt x="2067" y="873"/>
                    <a:pt x="2154" y="838"/>
                    <a:pt x="2216" y="768"/>
                  </a:cubicBezTo>
                  <a:cubicBezTo>
                    <a:pt x="2324" y="644"/>
                    <a:pt x="2309" y="458"/>
                    <a:pt x="2185" y="349"/>
                  </a:cubicBezTo>
                  <a:cubicBezTo>
                    <a:pt x="2160" y="337"/>
                    <a:pt x="1759" y="0"/>
                    <a:pt x="1222"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6"/>
            <p:cNvSpPr/>
            <p:nvPr/>
          </p:nvSpPr>
          <p:spPr>
            <a:xfrm>
              <a:off x="2234775" y="2123125"/>
              <a:ext cx="358225" cy="209525"/>
            </a:xfrm>
            <a:custGeom>
              <a:rect b="b" l="l" r="r" t="t"/>
              <a:pathLst>
                <a:path extrusionOk="0" h="8381" w="14329">
                  <a:moveTo>
                    <a:pt x="4183" y="0"/>
                  </a:moveTo>
                  <a:cubicBezTo>
                    <a:pt x="1876" y="0"/>
                    <a:pt x="1" y="1875"/>
                    <a:pt x="1" y="4182"/>
                  </a:cubicBezTo>
                  <a:cubicBezTo>
                    <a:pt x="1" y="6506"/>
                    <a:pt x="1876" y="8381"/>
                    <a:pt x="4183" y="8381"/>
                  </a:cubicBezTo>
                  <a:lnTo>
                    <a:pt x="10147" y="8381"/>
                  </a:lnTo>
                  <a:cubicBezTo>
                    <a:pt x="12454" y="8381"/>
                    <a:pt x="14329" y="6506"/>
                    <a:pt x="14329" y="4182"/>
                  </a:cubicBezTo>
                  <a:cubicBezTo>
                    <a:pt x="14329" y="1875"/>
                    <a:pt x="12454" y="0"/>
                    <a:pt x="10147" y="0"/>
                  </a:cubicBezTo>
                  <a:close/>
                </a:path>
              </a:pathLst>
            </a:custGeom>
            <a:gradFill>
              <a:gsLst>
                <a:gs pos="0">
                  <a:srgbClr val="80DFFF"/>
                </a:gs>
                <a:gs pos="100000">
                  <a:srgbClr val="318FFA">
                    <a:alpha val="71764"/>
                  </a:srgbClr>
                </a:gs>
              </a:gsLst>
              <a:lin ang="26986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6"/>
            <p:cNvSpPr/>
            <p:nvPr/>
          </p:nvSpPr>
          <p:spPr>
            <a:xfrm>
              <a:off x="2253375" y="2141700"/>
              <a:ext cx="339625" cy="190950"/>
            </a:xfrm>
            <a:custGeom>
              <a:rect b="b" l="l" r="r" t="t"/>
              <a:pathLst>
                <a:path extrusionOk="0" h="7638" w="13585">
                  <a:moveTo>
                    <a:pt x="11772" y="1"/>
                  </a:moveTo>
                  <a:lnTo>
                    <a:pt x="11772" y="1"/>
                  </a:lnTo>
                  <a:cubicBezTo>
                    <a:pt x="12237" y="667"/>
                    <a:pt x="12516" y="1488"/>
                    <a:pt x="12516" y="2371"/>
                  </a:cubicBezTo>
                  <a:cubicBezTo>
                    <a:pt x="12516" y="4678"/>
                    <a:pt x="10642" y="6553"/>
                    <a:pt x="8334" y="6553"/>
                  </a:cubicBezTo>
                  <a:lnTo>
                    <a:pt x="2371" y="6553"/>
                  </a:lnTo>
                  <a:cubicBezTo>
                    <a:pt x="1487" y="6553"/>
                    <a:pt x="667" y="6289"/>
                    <a:pt x="0" y="5825"/>
                  </a:cubicBezTo>
                  <a:lnTo>
                    <a:pt x="0" y="5825"/>
                  </a:lnTo>
                  <a:cubicBezTo>
                    <a:pt x="744" y="6909"/>
                    <a:pt x="2014" y="7638"/>
                    <a:pt x="3439" y="7638"/>
                  </a:cubicBezTo>
                  <a:lnTo>
                    <a:pt x="9403" y="7638"/>
                  </a:lnTo>
                  <a:cubicBezTo>
                    <a:pt x="11710" y="7638"/>
                    <a:pt x="13585" y="5763"/>
                    <a:pt x="13585" y="3439"/>
                  </a:cubicBezTo>
                  <a:cubicBezTo>
                    <a:pt x="13585" y="2014"/>
                    <a:pt x="12872" y="760"/>
                    <a:pt x="11772" y="1"/>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6"/>
            <p:cNvSpPr/>
            <p:nvPr/>
          </p:nvSpPr>
          <p:spPr>
            <a:xfrm>
              <a:off x="2380000" y="2187025"/>
              <a:ext cx="61225" cy="81725"/>
            </a:xfrm>
            <a:custGeom>
              <a:rect b="b" l="l" r="r" t="t"/>
              <a:pathLst>
                <a:path extrusionOk="0" h="3269" w="2449">
                  <a:moveTo>
                    <a:pt x="295" y="1"/>
                  </a:moveTo>
                  <a:cubicBezTo>
                    <a:pt x="140" y="1"/>
                    <a:pt x="1" y="125"/>
                    <a:pt x="1" y="294"/>
                  </a:cubicBezTo>
                  <a:lnTo>
                    <a:pt x="1" y="2975"/>
                  </a:lnTo>
                  <a:cubicBezTo>
                    <a:pt x="1" y="3129"/>
                    <a:pt x="140" y="3268"/>
                    <a:pt x="295" y="3268"/>
                  </a:cubicBezTo>
                  <a:cubicBezTo>
                    <a:pt x="466" y="3268"/>
                    <a:pt x="589" y="3129"/>
                    <a:pt x="589" y="2975"/>
                  </a:cubicBezTo>
                  <a:lnTo>
                    <a:pt x="589" y="1874"/>
                  </a:lnTo>
                  <a:lnTo>
                    <a:pt x="1860" y="1874"/>
                  </a:lnTo>
                  <a:lnTo>
                    <a:pt x="1860" y="2975"/>
                  </a:lnTo>
                  <a:cubicBezTo>
                    <a:pt x="1860" y="3129"/>
                    <a:pt x="1984" y="3268"/>
                    <a:pt x="2153" y="3268"/>
                  </a:cubicBezTo>
                  <a:cubicBezTo>
                    <a:pt x="2308" y="3268"/>
                    <a:pt x="2448" y="3129"/>
                    <a:pt x="2448" y="2975"/>
                  </a:cubicBezTo>
                  <a:lnTo>
                    <a:pt x="2448" y="294"/>
                  </a:lnTo>
                  <a:cubicBezTo>
                    <a:pt x="2448" y="125"/>
                    <a:pt x="2308" y="1"/>
                    <a:pt x="2153" y="1"/>
                  </a:cubicBezTo>
                  <a:cubicBezTo>
                    <a:pt x="1984" y="1"/>
                    <a:pt x="1860" y="125"/>
                    <a:pt x="1860" y="294"/>
                  </a:cubicBezTo>
                  <a:lnTo>
                    <a:pt x="1860" y="1286"/>
                  </a:lnTo>
                  <a:lnTo>
                    <a:pt x="589" y="1286"/>
                  </a:lnTo>
                  <a:lnTo>
                    <a:pt x="589" y="294"/>
                  </a:lnTo>
                  <a:cubicBezTo>
                    <a:pt x="589" y="125"/>
                    <a:pt x="466" y="1"/>
                    <a:pt x="295" y="1"/>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6"/>
            <p:cNvSpPr/>
            <p:nvPr/>
          </p:nvSpPr>
          <p:spPr>
            <a:xfrm>
              <a:off x="2314175" y="2187000"/>
              <a:ext cx="52700" cy="81750"/>
            </a:xfrm>
            <a:custGeom>
              <a:rect b="b" l="l" r="r" t="t"/>
              <a:pathLst>
                <a:path extrusionOk="0" h="3270" w="2108">
                  <a:moveTo>
                    <a:pt x="1038" y="590"/>
                  </a:moveTo>
                  <a:cubicBezTo>
                    <a:pt x="1302" y="590"/>
                    <a:pt x="1519" y="791"/>
                    <a:pt x="1519" y="1055"/>
                  </a:cubicBezTo>
                  <a:cubicBezTo>
                    <a:pt x="1519" y="1303"/>
                    <a:pt x="1302" y="1503"/>
                    <a:pt x="1038" y="1503"/>
                  </a:cubicBezTo>
                  <a:lnTo>
                    <a:pt x="604" y="1503"/>
                  </a:lnTo>
                  <a:cubicBezTo>
                    <a:pt x="589" y="1349"/>
                    <a:pt x="589" y="1148"/>
                    <a:pt x="589" y="1055"/>
                  </a:cubicBezTo>
                  <a:lnTo>
                    <a:pt x="589" y="590"/>
                  </a:lnTo>
                  <a:close/>
                  <a:moveTo>
                    <a:pt x="272" y="0"/>
                  </a:moveTo>
                  <a:cubicBezTo>
                    <a:pt x="126" y="0"/>
                    <a:pt x="1" y="148"/>
                    <a:pt x="1" y="295"/>
                  </a:cubicBezTo>
                  <a:lnTo>
                    <a:pt x="1" y="2976"/>
                  </a:lnTo>
                  <a:cubicBezTo>
                    <a:pt x="1" y="3130"/>
                    <a:pt x="140" y="3269"/>
                    <a:pt x="294" y="3269"/>
                  </a:cubicBezTo>
                  <a:cubicBezTo>
                    <a:pt x="465" y="3269"/>
                    <a:pt x="589" y="3130"/>
                    <a:pt x="589" y="2976"/>
                  </a:cubicBezTo>
                  <a:lnTo>
                    <a:pt x="589" y="2108"/>
                  </a:lnTo>
                  <a:lnTo>
                    <a:pt x="1038" y="2108"/>
                  </a:lnTo>
                  <a:cubicBezTo>
                    <a:pt x="1626" y="2108"/>
                    <a:pt x="2107" y="1627"/>
                    <a:pt x="2107" y="1055"/>
                  </a:cubicBezTo>
                  <a:cubicBezTo>
                    <a:pt x="2107" y="466"/>
                    <a:pt x="1626" y="2"/>
                    <a:pt x="1038" y="2"/>
                  </a:cubicBezTo>
                  <a:lnTo>
                    <a:pt x="294" y="2"/>
                  </a:lnTo>
                  <a:cubicBezTo>
                    <a:pt x="287" y="1"/>
                    <a:pt x="279" y="0"/>
                    <a:pt x="272"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6"/>
            <p:cNvSpPr/>
            <p:nvPr/>
          </p:nvSpPr>
          <p:spPr>
            <a:xfrm>
              <a:off x="2460575" y="2187000"/>
              <a:ext cx="53050" cy="81750"/>
            </a:xfrm>
            <a:custGeom>
              <a:rect b="b" l="l" r="r" t="t"/>
              <a:pathLst>
                <a:path extrusionOk="0" h="3270" w="2122">
                  <a:moveTo>
                    <a:pt x="1053" y="590"/>
                  </a:moveTo>
                  <a:cubicBezTo>
                    <a:pt x="1316" y="590"/>
                    <a:pt x="1532" y="791"/>
                    <a:pt x="1532" y="1055"/>
                  </a:cubicBezTo>
                  <a:cubicBezTo>
                    <a:pt x="1532" y="1303"/>
                    <a:pt x="1316" y="1503"/>
                    <a:pt x="1053" y="1503"/>
                  </a:cubicBezTo>
                  <a:lnTo>
                    <a:pt x="603" y="1503"/>
                  </a:lnTo>
                  <a:lnTo>
                    <a:pt x="603" y="1055"/>
                  </a:lnTo>
                  <a:lnTo>
                    <a:pt x="603" y="590"/>
                  </a:lnTo>
                  <a:close/>
                  <a:moveTo>
                    <a:pt x="287" y="0"/>
                  </a:moveTo>
                  <a:cubicBezTo>
                    <a:pt x="140" y="0"/>
                    <a:pt x="0" y="148"/>
                    <a:pt x="15" y="295"/>
                  </a:cubicBezTo>
                  <a:lnTo>
                    <a:pt x="15" y="2976"/>
                  </a:lnTo>
                  <a:cubicBezTo>
                    <a:pt x="15" y="3130"/>
                    <a:pt x="138" y="3269"/>
                    <a:pt x="309" y="3269"/>
                  </a:cubicBezTo>
                  <a:cubicBezTo>
                    <a:pt x="464" y="3269"/>
                    <a:pt x="603" y="3130"/>
                    <a:pt x="603" y="2976"/>
                  </a:cubicBezTo>
                  <a:lnTo>
                    <a:pt x="603" y="2108"/>
                  </a:lnTo>
                  <a:lnTo>
                    <a:pt x="1053" y="2108"/>
                  </a:lnTo>
                  <a:cubicBezTo>
                    <a:pt x="1642" y="2108"/>
                    <a:pt x="2121" y="1627"/>
                    <a:pt x="2121" y="1055"/>
                  </a:cubicBezTo>
                  <a:cubicBezTo>
                    <a:pt x="2121" y="466"/>
                    <a:pt x="1642" y="2"/>
                    <a:pt x="1053" y="2"/>
                  </a:cubicBezTo>
                  <a:lnTo>
                    <a:pt x="309" y="2"/>
                  </a:lnTo>
                  <a:cubicBezTo>
                    <a:pt x="302" y="1"/>
                    <a:pt x="294" y="0"/>
                    <a:pt x="287"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6"/>
            <p:cNvSpPr/>
            <p:nvPr/>
          </p:nvSpPr>
          <p:spPr>
            <a:xfrm>
              <a:off x="2456275" y="2257500"/>
              <a:ext cx="283475" cy="209125"/>
            </a:xfrm>
            <a:custGeom>
              <a:rect b="b" l="l" r="r" t="t"/>
              <a:pathLst>
                <a:path extrusionOk="0" h="8365" w="11339">
                  <a:moveTo>
                    <a:pt x="4183" y="1"/>
                  </a:moveTo>
                  <a:cubicBezTo>
                    <a:pt x="1875" y="1"/>
                    <a:pt x="1" y="1874"/>
                    <a:pt x="1" y="4183"/>
                  </a:cubicBezTo>
                  <a:cubicBezTo>
                    <a:pt x="1" y="6490"/>
                    <a:pt x="1875" y="8365"/>
                    <a:pt x="4183" y="8365"/>
                  </a:cubicBezTo>
                  <a:lnTo>
                    <a:pt x="7157" y="8365"/>
                  </a:lnTo>
                  <a:cubicBezTo>
                    <a:pt x="9465" y="8365"/>
                    <a:pt x="11339" y="6490"/>
                    <a:pt x="11339" y="4183"/>
                  </a:cubicBezTo>
                  <a:cubicBezTo>
                    <a:pt x="11339" y="1874"/>
                    <a:pt x="9465" y="1"/>
                    <a:pt x="7157" y="1"/>
                  </a:cubicBezTo>
                  <a:close/>
                </a:path>
              </a:pathLst>
            </a:custGeom>
            <a:gradFill>
              <a:gsLst>
                <a:gs pos="0">
                  <a:schemeClr val="lt2"/>
                </a:gs>
                <a:gs pos="100000">
                  <a:srgbClr val="E57C85"/>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6"/>
            <p:cNvSpPr/>
            <p:nvPr/>
          </p:nvSpPr>
          <p:spPr>
            <a:xfrm>
              <a:off x="2474875" y="2275675"/>
              <a:ext cx="264875" cy="190950"/>
            </a:xfrm>
            <a:custGeom>
              <a:rect b="b" l="l" r="r" t="t"/>
              <a:pathLst>
                <a:path extrusionOk="0" h="7638" w="10595">
                  <a:moveTo>
                    <a:pt x="8783" y="1"/>
                  </a:moveTo>
                  <a:cubicBezTo>
                    <a:pt x="9248" y="683"/>
                    <a:pt x="9527" y="1504"/>
                    <a:pt x="9527" y="2386"/>
                  </a:cubicBezTo>
                  <a:cubicBezTo>
                    <a:pt x="9527" y="4695"/>
                    <a:pt x="7652" y="6568"/>
                    <a:pt x="5345" y="6568"/>
                  </a:cubicBezTo>
                  <a:lnTo>
                    <a:pt x="2371" y="6568"/>
                  </a:lnTo>
                  <a:cubicBezTo>
                    <a:pt x="1487" y="6568"/>
                    <a:pt x="667" y="6290"/>
                    <a:pt x="0" y="5825"/>
                  </a:cubicBezTo>
                  <a:lnTo>
                    <a:pt x="0" y="5825"/>
                  </a:lnTo>
                  <a:cubicBezTo>
                    <a:pt x="760" y="6925"/>
                    <a:pt x="2014" y="7638"/>
                    <a:pt x="3439" y="7638"/>
                  </a:cubicBezTo>
                  <a:lnTo>
                    <a:pt x="6413" y="7638"/>
                  </a:lnTo>
                  <a:cubicBezTo>
                    <a:pt x="8721" y="7638"/>
                    <a:pt x="10595" y="5763"/>
                    <a:pt x="10595" y="3456"/>
                  </a:cubicBezTo>
                  <a:cubicBezTo>
                    <a:pt x="10595" y="2031"/>
                    <a:pt x="9882" y="761"/>
                    <a:pt x="8783" y="1"/>
                  </a:cubicBezTo>
                  <a:close/>
                </a:path>
              </a:pathLst>
            </a:custGeom>
            <a:gradFill>
              <a:gsLst>
                <a:gs pos="0">
                  <a:srgbClr val="869FB1"/>
                </a:gs>
                <a:gs pos="100000">
                  <a:srgbClr val="FFFFFF">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6"/>
            <p:cNvSpPr/>
            <p:nvPr/>
          </p:nvSpPr>
          <p:spPr>
            <a:xfrm>
              <a:off x="2596075" y="2294550"/>
              <a:ext cx="98000" cy="140700"/>
            </a:xfrm>
            <a:custGeom>
              <a:rect b="b" l="l" r="r" t="t"/>
              <a:pathLst>
                <a:path extrusionOk="0" h="5628" w="3920">
                  <a:moveTo>
                    <a:pt x="2370" y="2236"/>
                  </a:moveTo>
                  <a:lnTo>
                    <a:pt x="2122" y="3366"/>
                  </a:lnTo>
                  <a:lnTo>
                    <a:pt x="1550" y="3366"/>
                  </a:lnTo>
                  <a:lnTo>
                    <a:pt x="1798" y="2236"/>
                  </a:lnTo>
                  <a:close/>
                  <a:moveTo>
                    <a:pt x="1899" y="0"/>
                  </a:moveTo>
                  <a:cubicBezTo>
                    <a:pt x="1763" y="0"/>
                    <a:pt x="1637" y="100"/>
                    <a:pt x="1596" y="237"/>
                  </a:cubicBezTo>
                  <a:lnTo>
                    <a:pt x="1317" y="1631"/>
                  </a:lnTo>
                  <a:lnTo>
                    <a:pt x="651" y="1631"/>
                  </a:lnTo>
                  <a:cubicBezTo>
                    <a:pt x="497" y="1631"/>
                    <a:pt x="357" y="1771"/>
                    <a:pt x="357" y="1926"/>
                  </a:cubicBezTo>
                  <a:cubicBezTo>
                    <a:pt x="357" y="2096"/>
                    <a:pt x="497" y="2236"/>
                    <a:pt x="651" y="2236"/>
                  </a:cubicBezTo>
                  <a:lnTo>
                    <a:pt x="1193" y="2236"/>
                  </a:lnTo>
                  <a:lnTo>
                    <a:pt x="945" y="3366"/>
                  </a:lnTo>
                  <a:lnTo>
                    <a:pt x="295" y="3366"/>
                  </a:lnTo>
                  <a:cubicBezTo>
                    <a:pt x="140" y="3366"/>
                    <a:pt x="1" y="3506"/>
                    <a:pt x="1" y="3661"/>
                  </a:cubicBezTo>
                  <a:cubicBezTo>
                    <a:pt x="1" y="3831"/>
                    <a:pt x="140" y="3955"/>
                    <a:pt x="295" y="3955"/>
                  </a:cubicBezTo>
                  <a:lnTo>
                    <a:pt x="821" y="3955"/>
                  </a:lnTo>
                  <a:lnTo>
                    <a:pt x="558" y="5272"/>
                  </a:lnTo>
                  <a:cubicBezTo>
                    <a:pt x="528" y="5427"/>
                    <a:pt x="620" y="5582"/>
                    <a:pt x="790" y="5613"/>
                  </a:cubicBezTo>
                  <a:cubicBezTo>
                    <a:pt x="806" y="5613"/>
                    <a:pt x="821" y="5628"/>
                    <a:pt x="852" y="5628"/>
                  </a:cubicBezTo>
                  <a:cubicBezTo>
                    <a:pt x="992" y="5628"/>
                    <a:pt x="1100" y="5520"/>
                    <a:pt x="1131" y="5380"/>
                  </a:cubicBezTo>
                  <a:lnTo>
                    <a:pt x="1426" y="3955"/>
                  </a:lnTo>
                  <a:lnTo>
                    <a:pt x="1998" y="3955"/>
                  </a:lnTo>
                  <a:lnTo>
                    <a:pt x="1736" y="5272"/>
                  </a:lnTo>
                  <a:cubicBezTo>
                    <a:pt x="1705" y="5427"/>
                    <a:pt x="1798" y="5582"/>
                    <a:pt x="1967" y="5613"/>
                  </a:cubicBezTo>
                  <a:cubicBezTo>
                    <a:pt x="1984" y="5613"/>
                    <a:pt x="1998" y="5628"/>
                    <a:pt x="2029" y="5628"/>
                  </a:cubicBezTo>
                  <a:cubicBezTo>
                    <a:pt x="2169" y="5628"/>
                    <a:pt x="2277" y="5520"/>
                    <a:pt x="2308" y="5380"/>
                  </a:cubicBezTo>
                  <a:lnTo>
                    <a:pt x="2618" y="3955"/>
                  </a:lnTo>
                  <a:lnTo>
                    <a:pt x="3268" y="3955"/>
                  </a:lnTo>
                  <a:cubicBezTo>
                    <a:pt x="3423" y="3955"/>
                    <a:pt x="3563" y="3831"/>
                    <a:pt x="3563" y="3661"/>
                  </a:cubicBezTo>
                  <a:cubicBezTo>
                    <a:pt x="3563" y="3506"/>
                    <a:pt x="3423" y="3366"/>
                    <a:pt x="3268" y="3366"/>
                  </a:cubicBezTo>
                  <a:lnTo>
                    <a:pt x="2727" y="3366"/>
                  </a:lnTo>
                  <a:lnTo>
                    <a:pt x="2975" y="2236"/>
                  </a:lnTo>
                  <a:lnTo>
                    <a:pt x="3625" y="2236"/>
                  </a:lnTo>
                  <a:cubicBezTo>
                    <a:pt x="3780" y="2236"/>
                    <a:pt x="3919" y="2096"/>
                    <a:pt x="3919" y="1926"/>
                  </a:cubicBezTo>
                  <a:cubicBezTo>
                    <a:pt x="3919" y="1771"/>
                    <a:pt x="3780" y="1631"/>
                    <a:pt x="3625" y="1631"/>
                  </a:cubicBezTo>
                  <a:lnTo>
                    <a:pt x="3099" y="1631"/>
                  </a:lnTo>
                  <a:lnTo>
                    <a:pt x="3361" y="361"/>
                  </a:lnTo>
                  <a:cubicBezTo>
                    <a:pt x="3392" y="191"/>
                    <a:pt x="3285" y="37"/>
                    <a:pt x="3130" y="6"/>
                  </a:cubicBezTo>
                  <a:cubicBezTo>
                    <a:pt x="3112" y="2"/>
                    <a:pt x="3094" y="0"/>
                    <a:pt x="3076" y="0"/>
                  </a:cubicBezTo>
                  <a:cubicBezTo>
                    <a:pt x="2940" y="0"/>
                    <a:pt x="2814" y="100"/>
                    <a:pt x="2773" y="237"/>
                  </a:cubicBezTo>
                  <a:lnTo>
                    <a:pt x="2494" y="1631"/>
                  </a:lnTo>
                  <a:lnTo>
                    <a:pt x="1922" y="1631"/>
                  </a:lnTo>
                  <a:lnTo>
                    <a:pt x="2184" y="361"/>
                  </a:lnTo>
                  <a:cubicBezTo>
                    <a:pt x="2215" y="191"/>
                    <a:pt x="2107" y="37"/>
                    <a:pt x="1953" y="6"/>
                  </a:cubicBezTo>
                  <a:cubicBezTo>
                    <a:pt x="1935" y="2"/>
                    <a:pt x="1917" y="0"/>
                    <a:pt x="1899" y="0"/>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6"/>
            <p:cNvSpPr/>
            <p:nvPr/>
          </p:nvSpPr>
          <p:spPr>
            <a:xfrm>
              <a:off x="2513225" y="2323700"/>
              <a:ext cx="70500" cy="82125"/>
            </a:xfrm>
            <a:custGeom>
              <a:rect b="b" l="l" r="r" t="t"/>
              <a:pathLst>
                <a:path extrusionOk="0" h="3285" w="2820">
                  <a:moveTo>
                    <a:pt x="1642" y="1"/>
                  </a:moveTo>
                  <a:cubicBezTo>
                    <a:pt x="728" y="1"/>
                    <a:pt x="0" y="744"/>
                    <a:pt x="0" y="1642"/>
                  </a:cubicBezTo>
                  <a:cubicBezTo>
                    <a:pt x="0" y="2541"/>
                    <a:pt x="728" y="3284"/>
                    <a:pt x="1642" y="3284"/>
                  </a:cubicBezTo>
                  <a:cubicBezTo>
                    <a:pt x="1998" y="3284"/>
                    <a:pt x="2324" y="3160"/>
                    <a:pt x="2571" y="2944"/>
                  </a:cubicBezTo>
                  <a:lnTo>
                    <a:pt x="2710" y="2805"/>
                  </a:lnTo>
                  <a:cubicBezTo>
                    <a:pt x="2819" y="2681"/>
                    <a:pt x="2803" y="2495"/>
                    <a:pt x="2679" y="2386"/>
                  </a:cubicBezTo>
                  <a:cubicBezTo>
                    <a:pt x="2623" y="2337"/>
                    <a:pt x="2552" y="2314"/>
                    <a:pt x="2482" y="2314"/>
                  </a:cubicBezTo>
                  <a:cubicBezTo>
                    <a:pt x="2396" y="2314"/>
                    <a:pt x="2313" y="2349"/>
                    <a:pt x="2262" y="2417"/>
                  </a:cubicBezTo>
                  <a:lnTo>
                    <a:pt x="2184" y="2495"/>
                  </a:lnTo>
                  <a:cubicBezTo>
                    <a:pt x="2029" y="2634"/>
                    <a:pt x="1859" y="2696"/>
                    <a:pt x="1642" y="2696"/>
                  </a:cubicBezTo>
                  <a:cubicBezTo>
                    <a:pt x="1053" y="2696"/>
                    <a:pt x="589" y="2216"/>
                    <a:pt x="589" y="1642"/>
                  </a:cubicBezTo>
                  <a:cubicBezTo>
                    <a:pt x="589" y="1070"/>
                    <a:pt x="1053" y="605"/>
                    <a:pt x="1642" y="605"/>
                  </a:cubicBezTo>
                  <a:cubicBezTo>
                    <a:pt x="1843" y="605"/>
                    <a:pt x="2045" y="667"/>
                    <a:pt x="2215" y="775"/>
                  </a:cubicBezTo>
                  <a:cubicBezTo>
                    <a:pt x="2268" y="811"/>
                    <a:pt x="2329" y="828"/>
                    <a:pt x="2389" y="828"/>
                  </a:cubicBezTo>
                  <a:cubicBezTo>
                    <a:pt x="2484" y="828"/>
                    <a:pt x="2576" y="784"/>
                    <a:pt x="2633" y="698"/>
                  </a:cubicBezTo>
                  <a:cubicBezTo>
                    <a:pt x="2726" y="558"/>
                    <a:pt x="2695" y="372"/>
                    <a:pt x="2555" y="279"/>
                  </a:cubicBezTo>
                  <a:cubicBezTo>
                    <a:pt x="2276" y="110"/>
                    <a:pt x="1967" y="1"/>
                    <a:pt x="1642" y="1"/>
                  </a:cubicBezTo>
                  <a:close/>
                </a:path>
              </a:pathLst>
            </a:custGeom>
            <a:gradFill>
              <a:gsLst>
                <a:gs pos="0">
                  <a:srgbClr val="8D90E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 name="Google Shape;1066;p56"/>
          <p:cNvGrpSpPr/>
          <p:nvPr/>
        </p:nvGrpSpPr>
        <p:grpSpPr>
          <a:xfrm>
            <a:off x="1132119" y="3926835"/>
            <a:ext cx="352246" cy="309636"/>
            <a:chOff x="4798486" y="3178164"/>
            <a:chExt cx="405719" cy="356642"/>
          </a:xfrm>
        </p:grpSpPr>
        <p:sp>
          <p:nvSpPr>
            <p:cNvPr id="1067" name="Google Shape;1067;p56"/>
            <p:cNvSpPr/>
            <p:nvPr/>
          </p:nvSpPr>
          <p:spPr>
            <a:xfrm>
              <a:off x="5063650" y="3263654"/>
              <a:ext cx="140553" cy="271152"/>
            </a:xfrm>
            <a:custGeom>
              <a:rect b="b" l="l" r="r" t="t"/>
              <a:pathLst>
                <a:path extrusionOk="0" h="9480" w="4914">
                  <a:moveTo>
                    <a:pt x="0" y="1"/>
                  </a:moveTo>
                  <a:lnTo>
                    <a:pt x="487" y="9479"/>
                  </a:lnTo>
                  <a:lnTo>
                    <a:pt x="4913" y="9479"/>
                  </a:lnTo>
                  <a:lnTo>
                    <a:pt x="4913" y="580"/>
                  </a:lnTo>
                  <a:lnTo>
                    <a:pt x="0"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6"/>
            <p:cNvSpPr/>
            <p:nvPr/>
          </p:nvSpPr>
          <p:spPr>
            <a:xfrm>
              <a:off x="4986083" y="3263654"/>
              <a:ext cx="91499" cy="271152"/>
            </a:xfrm>
            <a:custGeom>
              <a:rect b="b" l="l" r="r" t="t"/>
              <a:pathLst>
                <a:path extrusionOk="0" h="9480" w="3199">
                  <a:moveTo>
                    <a:pt x="1" y="1"/>
                  </a:moveTo>
                  <a:lnTo>
                    <a:pt x="580" y="9479"/>
                  </a:lnTo>
                  <a:lnTo>
                    <a:pt x="3199" y="9479"/>
                  </a:lnTo>
                  <a:lnTo>
                    <a:pt x="3199" y="580"/>
                  </a:lnTo>
                  <a:lnTo>
                    <a:pt x="1"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6"/>
            <p:cNvSpPr/>
            <p:nvPr/>
          </p:nvSpPr>
          <p:spPr>
            <a:xfrm>
              <a:off x="4798486" y="3263654"/>
              <a:ext cx="204193" cy="271152"/>
            </a:xfrm>
            <a:custGeom>
              <a:rect b="b" l="l" r="r" t="t"/>
              <a:pathLst>
                <a:path extrusionOk="0" h="9480" w="7139">
                  <a:moveTo>
                    <a:pt x="7139" y="1"/>
                  </a:moveTo>
                  <a:lnTo>
                    <a:pt x="1" y="580"/>
                  </a:lnTo>
                  <a:lnTo>
                    <a:pt x="1" y="9479"/>
                  </a:lnTo>
                  <a:lnTo>
                    <a:pt x="7139" y="9479"/>
                  </a:lnTo>
                  <a:lnTo>
                    <a:pt x="713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6"/>
            <p:cNvSpPr/>
            <p:nvPr/>
          </p:nvSpPr>
          <p:spPr>
            <a:xfrm>
              <a:off x="4986083" y="3178164"/>
              <a:ext cx="218123" cy="102111"/>
            </a:xfrm>
            <a:custGeom>
              <a:rect b="b" l="l" r="r" t="t"/>
              <a:pathLst>
                <a:path extrusionOk="0" h="3570" w="7626">
                  <a:moveTo>
                    <a:pt x="580" y="0"/>
                  </a:moveTo>
                  <a:lnTo>
                    <a:pt x="1" y="1831"/>
                  </a:lnTo>
                  <a:lnTo>
                    <a:pt x="580" y="3569"/>
                  </a:lnTo>
                  <a:lnTo>
                    <a:pt x="7625" y="3569"/>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6"/>
            <p:cNvSpPr/>
            <p:nvPr/>
          </p:nvSpPr>
          <p:spPr>
            <a:xfrm>
              <a:off x="4798486" y="3178164"/>
              <a:ext cx="204193" cy="102111"/>
            </a:xfrm>
            <a:custGeom>
              <a:rect b="b" l="l" r="r" t="t"/>
              <a:pathLst>
                <a:path extrusionOk="0" h="3570" w="7139">
                  <a:moveTo>
                    <a:pt x="1" y="0"/>
                  </a:moveTo>
                  <a:lnTo>
                    <a:pt x="1" y="3569"/>
                  </a:lnTo>
                  <a:lnTo>
                    <a:pt x="7139" y="3569"/>
                  </a:lnTo>
                  <a:lnTo>
                    <a:pt x="713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6"/>
            <p:cNvSpPr/>
            <p:nvPr/>
          </p:nvSpPr>
          <p:spPr>
            <a:xfrm>
              <a:off x="4836955" y="3217262"/>
              <a:ext cx="25199" cy="24570"/>
            </a:xfrm>
            <a:custGeom>
              <a:rect b="b" l="l" r="r" t="t"/>
              <a:pathLst>
                <a:path extrusionOk="0" h="859" w="881">
                  <a:moveTo>
                    <a:pt x="0" y="1"/>
                  </a:moveTo>
                  <a:lnTo>
                    <a:pt x="0" y="858"/>
                  </a:lnTo>
                  <a:lnTo>
                    <a:pt x="881" y="858"/>
                  </a:lnTo>
                  <a:lnTo>
                    <a:pt x="8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6"/>
            <p:cNvSpPr/>
            <p:nvPr/>
          </p:nvSpPr>
          <p:spPr>
            <a:xfrm>
              <a:off x="4886664" y="3217262"/>
              <a:ext cx="25199" cy="24570"/>
            </a:xfrm>
            <a:custGeom>
              <a:rect b="b" l="l" r="r" t="t"/>
              <a:pathLst>
                <a:path extrusionOk="0" h="859" w="881">
                  <a:moveTo>
                    <a:pt x="0" y="1"/>
                  </a:moveTo>
                  <a:lnTo>
                    <a:pt x="0" y="858"/>
                  </a:lnTo>
                  <a:lnTo>
                    <a:pt x="881" y="858"/>
                  </a:lnTo>
                  <a:lnTo>
                    <a:pt x="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6"/>
            <p:cNvSpPr/>
            <p:nvPr/>
          </p:nvSpPr>
          <p:spPr>
            <a:xfrm>
              <a:off x="4939033" y="3217262"/>
              <a:ext cx="25199" cy="24570"/>
            </a:xfrm>
            <a:custGeom>
              <a:rect b="b" l="l" r="r" t="t"/>
              <a:pathLst>
                <a:path extrusionOk="0" h="859" w="881">
                  <a:moveTo>
                    <a:pt x="0" y="1"/>
                  </a:moveTo>
                  <a:lnTo>
                    <a:pt x="0" y="858"/>
                  </a:lnTo>
                  <a:lnTo>
                    <a:pt x="881" y="858"/>
                  </a:lnTo>
                  <a:lnTo>
                    <a:pt x="88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6"/>
            <p:cNvSpPr/>
            <p:nvPr/>
          </p:nvSpPr>
          <p:spPr>
            <a:xfrm>
              <a:off x="5013912" y="3421421"/>
              <a:ext cx="27887" cy="21910"/>
            </a:xfrm>
            <a:custGeom>
              <a:rect b="b" l="l" r="r" t="t"/>
              <a:pathLst>
                <a:path extrusionOk="0" h="766" w="975">
                  <a:moveTo>
                    <a:pt x="1" y="0"/>
                  </a:moveTo>
                  <a:lnTo>
                    <a:pt x="1" y="765"/>
                  </a:lnTo>
                  <a:lnTo>
                    <a:pt x="974" y="765"/>
                  </a:lnTo>
                  <a:lnTo>
                    <a:pt x="97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6"/>
            <p:cNvSpPr/>
            <p:nvPr/>
          </p:nvSpPr>
          <p:spPr>
            <a:xfrm>
              <a:off x="4836955" y="3421421"/>
              <a:ext cx="151822" cy="21910"/>
            </a:xfrm>
            <a:custGeom>
              <a:rect b="b" l="l" r="r" t="t"/>
              <a:pathLst>
                <a:path extrusionOk="0" h="766" w="5308">
                  <a:moveTo>
                    <a:pt x="0" y="0"/>
                  </a:moveTo>
                  <a:lnTo>
                    <a:pt x="0" y="765"/>
                  </a:lnTo>
                  <a:lnTo>
                    <a:pt x="5307" y="765"/>
                  </a:lnTo>
                  <a:lnTo>
                    <a:pt x="530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6"/>
            <p:cNvSpPr/>
            <p:nvPr/>
          </p:nvSpPr>
          <p:spPr>
            <a:xfrm>
              <a:off x="5013912" y="3319341"/>
              <a:ext cx="27887" cy="24541"/>
            </a:xfrm>
            <a:custGeom>
              <a:rect b="b" l="l" r="r" t="t"/>
              <a:pathLst>
                <a:path extrusionOk="0" h="858" w="975">
                  <a:moveTo>
                    <a:pt x="1" y="1"/>
                  </a:moveTo>
                  <a:lnTo>
                    <a:pt x="1" y="858"/>
                  </a:lnTo>
                  <a:lnTo>
                    <a:pt x="974" y="858"/>
                  </a:lnTo>
                  <a:lnTo>
                    <a:pt x="97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6"/>
            <p:cNvSpPr/>
            <p:nvPr/>
          </p:nvSpPr>
          <p:spPr>
            <a:xfrm>
              <a:off x="4836955" y="3319341"/>
              <a:ext cx="151822" cy="24541"/>
            </a:xfrm>
            <a:custGeom>
              <a:rect b="b" l="l" r="r" t="t"/>
              <a:pathLst>
                <a:path extrusionOk="0" h="858" w="5308">
                  <a:moveTo>
                    <a:pt x="0" y="1"/>
                  </a:moveTo>
                  <a:lnTo>
                    <a:pt x="0" y="858"/>
                  </a:lnTo>
                  <a:lnTo>
                    <a:pt x="5307" y="858"/>
                  </a:lnTo>
                  <a:lnTo>
                    <a:pt x="5307"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6"/>
            <p:cNvSpPr/>
            <p:nvPr/>
          </p:nvSpPr>
          <p:spPr>
            <a:xfrm>
              <a:off x="4836955" y="3371711"/>
              <a:ext cx="25199" cy="21910"/>
            </a:xfrm>
            <a:custGeom>
              <a:rect b="b" l="l" r="r" t="t"/>
              <a:pathLst>
                <a:path extrusionOk="0" h="766" w="881">
                  <a:moveTo>
                    <a:pt x="0" y="0"/>
                  </a:moveTo>
                  <a:lnTo>
                    <a:pt x="0" y="765"/>
                  </a:lnTo>
                  <a:lnTo>
                    <a:pt x="881" y="765"/>
                  </a:lnTo>
                  <a:lnTo>
                    <a:pt x="88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6"/>
            <p:cNvSpPr/>
            <p:nvPr/>
          </p:nvSpPr>
          <p:spPr>
            <a:xfrm>
              <a:off x="4836955" y="3471130"/>
              <a:ext cx="25199" cy="24570"/>
            </a:xfrm>
            <a:custGeom>
              <a:rect b="b" l="l" r="r" t="t"/>
              <a:pathLst>
                <a:path extrusionOk="0" h="859" w="881">
                  <a:moveTo>
                    <a:pt x="0" y="1"/>
                  </a:moveTo>
                  <a:lnTo>
                    <a:pt x="0" y="858"/>
                  </a:lnTo>
                  <a:lnTo>
                    <a:pt x="881" y="858"/>
                  </a:lnTo>
                  <a:lnTo>
                    <a:pt x="88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6"/>
            <p:cNvSpPr/>
            <p:nvPr/>
          </p:nvSpPr>
          <p:spPr>
            <a:xfrm>
              <a:off x="5115990" y="3371711"/>
              <a:ext cx="49768" cy="21910"/>
            </a:xfrm>
            <a:custGeom>
              <a:rect b="b" l="l" r="r" t="t"/>
              <a:pathLst>
                <a:path extrusionOk="0" h="766" w="1740">
                  <a:moveTo>
                    <a:pt x="1" y="0"/>
                  </a:moveTo>
                  <a:lnTo>
                    <a:pt x="1" y="765"/>
                  </a:lnTo>
                  <a:lnTo>
                    <a:pt x="1739" y="765"/>
                  </a:lnTo>
                  <a:lnTo>
                    <a:pt x="17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6"/>
            <p:cNvSpPr/>
            <p:nvPr/>
          </p:nvSpPr>
          <p:spPr>
            <a:xfrm>
              <a:off x="5115990" y="3421421"/>
              <a:ext cx="49768" cy="21910"/>
            </a:xfrm>
            <a:custGeom>
              <a:rect b="b" l="l" r="r" t="t"/>
              <a:pathLst>
                <a:path extrusionOk="0" h="766" w="1740">
                  <a:moveTo>
                    <a:pt x="1" y="0"/>
                  </a:moveTo>
                  <a:lnTo>
                    <a:pt x="1" y="765"/>
                  </a:lnTo>
                  <a:lnTo>
                    <a:pt x="1739" y="765"/>
                  </a:lnTo>
                  <a:lnTo>
                    <a:pt x="17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6"/>
            <p:cNvSpPr/>
            <p:nvPr/>
          </p:nvSpPr>
          <p:spPr>
            <a:xfrm>
              <a:off x="5115990" y="3319341"/>
              <a:ext cx="49768" cy="24541"/>
            </a:xfrm>
            <a:custGeom>
              <a:rect b="b" l="l" r="r" t="t"/>
              <a:pathLst>
                <a:path extrusionOk="0" h="858" w="1740">
                  <a:moveTo>
                    <a:pt x="1" y="1"/>
                  </a:moveTo>
                  <a:lnTo>
                    <a:pt x="1" y="858"/>
                  </a:lnTo>
                  <a:lnTo>
                    <a:pt x="1739" y="858"/>
                  </a:lnTo>
                  <a:lnTo>
                    <a:pt x="1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6"/>
            <p:cNvSpPr/>
            <p:nvPr/>
          </p:nvSpPr>
          <p:spPr>
            <a:xfrm>
              <a:off x="5115990" y="3471130"/>
              <a:ext cx="49768" cy="24570"/>
            </a:xfrm>
            <a:custGeom>
              <a:rect b="b" l="l" r="r" t="t"/>
              <a:pathLst>
                <a:path extrusionOk="0" h="859" w="1740">
                  <a:moveTo>
                    <a:pt x="1" y="1"/>
                  </a:moveTo>
                  <a:lnTo>
                    <a:pt x="1" y="858"/>
                  </a:lnTo>
                  <a:lnTo>
                    <a:pt x="1739" y="858"/>
                  </a:lnTo>
                  <a:lnTo>
                    <a:pt x="173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6"/>
            <p:cNvSpPr/>
            <p:nvPr/>
          </p:nvSpPr>
          <p:spPr>
            <a:xfrm>
              <a:off x="4994692" y="3371711"/>
              <a:ext cx="47108" cy="21910"/>
            </a:xfrm>
            <a:custGeom>
              <a:rect b="b" l="l" r="r" t="t"/>
              <a:pathLst>
                <a:path extrusionOk="0" h="766" w="1647">
                  <a:moveTo>
                    <a:pt x="279" y="0"/>
                  </a:moveTo>
                  <a:lnTo>
                    <a:pt x="1" y="394"/>
                  </a:lnTo>
                  <a:lnTo>
                    <a:pt x="279" y="765"/>
                  </a:lnTo>
                  <a:lnTo>
                    <a:pt x="1646" y="765"/>
                  </a:lnTo>
                  <a:lnTo>
                    <a:pt x="164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6"/>
            <p:cNvSpPr/>
            <p:nvPr/>
          </p:nvSpPr>
          <p:spPr>
            <a:xfrm>
              <a:off x="4994692" y="3471130"/>
              <a:ext cx="47108" cy="24570"/>
            </a:xfrm>
            <a:custGeom>
              <a:rect b="b" l="l" r="r" t="t"/>
              <a:pathLst>
                <a:path extrusionOk="0" h="859" w="1647">
                  <a:moveTo>
                    <a:pt x="279" y="1"/>
                  </a:moveTo>
                  <a:lnTo>
                    <a:pt x="1" y="395"/>
                  </a:lnTo>
                  <a:lnTo>
                    <a:pt x="279" y="858"/>
                  </a:lnTo>
                  <a:lnTo>
                    <a:pt x="1646" y="858"/>
                  </a:lnTo>
                  <a:lnTo>
                    <a:pt x="164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6"/>
            <p:cNvSpPr/>
            <p:nvPr/>
          </p:nvSpPr>
          <p:spPr>
            <a:xfrm>
              <a:off x="4889295" y="3371711"/>
              <a:ext cx="113380" cy="21910"/>
            </a:xfrm>
            <a:custGeom>
              <a:rect b="b" l="l" r="r" t="t"/>
              <a:pathLst>
                <a:path extrusionOk="0" h="766" w="3964">
                  <a:moveTo>
                    <a:pt x="1" y="0"/>
                  </a:moveTo>
                  <a:lnTo>
                    <a:pt x="1" y="765"/>
                  </a:lnTo>
                  <a:lnTo>
                    <a:pt x="3964" y="765"/>
                  </a:lnTo>
                  <a:lnTo>
                    <a:pt x="396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6"/>
            <p:cNvSpPr/>
            <p:nvPr/>
          </p:nvSpPr>
          <p:spPr>
            <a:xfrm>
              <a:off x="4889295" y="3471130"/>
              <a:ext cx="113380" cy="24570"/>
            </a:xfrm>
            <a:custGeom>
              <a:rect b="b" l="l" r="r" t="t"/>
              <a:pathLst>
                <a:path extrusionOk="0" h="859" w="3964">
                  <a:moveTo>
                    <a:pt x="1" y="1"/>
                  </a:moveTo>
                  <a:lnTo>
                    <a:pt x="1" y="858"/>
                  </a:lnTo>
                  <a:lnTo>
                    <a:pt x="3964" y="858"/>
                  </a:lnTo>
                  <a:lnTo>
                    <a:pt x="396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 name="Google Shape;1089;p56"/>
          <p:cNvSpPr txBox="1"/>
          <p:nvPr>
            <p:ph idx="3" type="title"/>
          </p:nvPr>
        </p:nvSpPr>
        <p:spPr>
          <a:xfrm>
            <a:off x="1896875" y="1418450"/>
            <a:ext cx="6686400" cy="535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SCHOOLS HAVE </a:t>
            </a:r>
            <a:r>
              <a:rPr lang="en">
                <a:solidFill>
                  <a:schemeClr val="accent2"/>
                </a:solidFill>
              </a:rPr>
              <a:t>NO INCENTIVE TO PUBLISH ADMISSION RATES </a:t>
            </a:r>
            <a:endParaRPr>
              <a:solidFill>
                <a:schemeClr val="accent2"/>
              </a:solidFill>
            </a:endParaRPr>
          </a:p>
        </p:txBody>
      </p:sp>
      <p:grpSp>
        <p:nvGrpSpPr>
          <p:cNvPr id="1090" name="Google Shape;1090;p56"/>
          <p:cNvGrpSpPr/>
          <p:nvPr/>
        </p:nvGrpSpPr>
        <p:grpSpPr>
          <a:xfrm>
            <a:off x="1046183" y="1491427"/>
            <a:ext cx="524137" cy="374193"/>
            <a:chOff x="6871342" y="3740044"/>
            <a:chExt cx="371966" cy="256420"/>
          </a:xfrm>
        </p:grpSpPr>
        <p:sp>
          <p:nvSpPr>
            <p:cNvPr id="1091" name="Google Shape;1091;p56"/>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122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6"/>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0E1D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6"/>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FFB12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6"/>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0E1D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6"/>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6"/>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6"/>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6"/>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6"/>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6"/>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5664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6"/>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5664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6"/>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5664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6" name="Shape 1106"/>
        <p:cNvGrpSpPr/>
        <p:nvPr/>
      </p:nvGrpSpPr>
      <p:grpSpPr>
        <a:xfrm>
          <a:off x="0" y="0"/>
          <a:ext cx="0" cy="0"/>
          <a:chOff x="0" y="0"/>
          <a:chExt cx="0" cy="0"/>
        </a:xfrm>
      </p:grpSpPr>
      <p:cxnSp>
        <p:nvCxnSpPr>
          <p:cNvPr id="1107" name="Google Shape;1107;p57"/>
          <p:cNvCxnSpPr/>
          <p:nvPr/>
        </p:nvCxnSpPr>
        <p:spPr>
          <a:xfrm>
            <a:off x="4482925" y="4154700"/>
            <a:ext cx="535800" cy="0"/>
          </a:xfrm>
          <a:prstGeom prst="straightConnector1">
            <a:avLst/>
          </a:prstGeom>
          <a:noFill/>
          <a:ln cap="flat" cmpd="sng" w="28575">
            <a:solidFill>
              <a:schemeClr val="accent2"/>
            </a:solidFill>
            <a:prstDash val="solid"/>
            <a:round/>
            <a:headEnd len="med" w="med" type="none"/>
            <a:tailEnd len="med" w="med" type="none"/>
          </a:ln>
        </p:spPr>
      </p:cxnSp>
      <p:cxnSp>
        <p:nvCxnSpPr>
          <p:cNvPr id="1108" name="Google Shape;1108;p57"/>
          <p:cNvCxnSpPr/>
          <p:nvPr/>
        </p:nvCxnSpPr>
        <p:spPr>
          <a:xfrm>
            <a:off x="4030125" y="1356300"/>
            <a:ext cx="547500" cy="0"/>
          </a:xfrm>
          <a:prstGeom prst="straightConnector1">
            <a:avLst/>
          </a:prstGeom>
          <a:noFill/>
          <a:ln cap="flat" cmpd="sng" w="28575">
            <a:solidFill>
              <a:schemeClr val="accent2"/>
            </a:solidFill>
            <a:prstDash val="solid"/>
            <a:round/>
            <a:headEnd len="med" w="med" type="none"/>
            <a:tailEnd len="med" w="med" type="none"/>
          </a:ln>
        </p:spPr>
      </p:cxnSp>
      <p:sp>
        <p:nvSpPr>
          <p:cNvPr id="1109" name="Google Shape;1109;p57"/>
          <p:cNvSpPr txBox="1"/>
          <p:nvPr>
            <p:ph type="title"/>
          </p:nvPr>
        </p:nvSpPr>
        <p:spPr>
          <a:xfrm>
            <a:off x="464100" y="271264"/>
            <a:ext cx="475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accent3"/>
                </a:solidFill>
              </a:rPr>
              <a:t>TABLE OF CONTENTS</a:t>
            </a:r>
            <a:endParaRPr sz="3000">
              <a:solidFill>
                <a:schemeClr val="accent3"/>
              </a:solidFill>
            </a:endParaRPr>
          </a:p>
        </p:txBody>
      </p:sp>
      <p:sp>
        <p:nvSpPr>
          <p:cNvPr id="1110" name="Google Shape;1110;p57"/>
          <p:cNvSpPr txBox="1"/>
          <p:nvPr>
            <p:ph idx="2" type="ctrTitle"/>
          </p:nvPr>
        </p:nvSpPr>
        <p:spPr>
          <a:xfrm flipH="1">
            <a:off x="159300" y="851275"/>
            <a:ext cx="3171900" cy="1063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DATA </a:t>
            </a:r>
            <a:r>
              <a:rPr lang="en" sz="2400"/>
              <a:t>COLLECTING </a:t>
            </a:r>
            <a:endParaRPr sz="2400"/>
          </a:p>
          <a:p>
            <a:pPr indent="0" lvl="0" marL="0" rtl="0" algn="r">
              <a:spcBef>
                <a:spcPts val="0"/>
              </a:spcBef>
              <a:spcAft>
                <a:spcPts val="0"/>
              </a:spcAft>
              <a:buNone/>
            </a:pPr>
            <a:r>
              <a:rPr lang="en" sz="2400"/>
              <a:t>AND </a:t>
            </a:r>
            <a:r>
              <a:rPr lang="en" sz="2400"/>
              <a:t>CLEANING </a:t>
            </a:r>
            <a:endParaRPr sz="2400"/>
          </a:p>
        </p:txBody>
      </p:sp>
      <p:sp>
        <p:nvSpPr>
          <p:cNvPr id="1111" name="Google Shape;1111;p57"/>
          <p:cNvSpPr txBox="1"/>
          <p:nvPr>
            <p:ph idx="3" type="title"/>
          </p:nvPr>
        </p:nvSpPr>
        <p:spPr>
          <a:xfrm>
            <a:off x="3311803" y="1003675"/>
            <a:ext cx="8268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112" name="Google Shape;1112;p57"/>
          <p:cNvSpPr txBox="1"/>
          <p:nvPr>
            <p:ph idx="4" type="ctrTitle"/>
          </p:nvPr>
        </p:nvSpPr>
        <p:spPr>
          <a:xfrm flipH="1">
            <a:off x="-33900" y="3069275"/>
            <a:ext cx="3441300" cy="15291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ML MODEL TO PREDICT ADMIT RATES FOR UNREPORTED COLLEGES </a:t>
            </a:r>
            <a:endParaRPr sz="2400"/>
          </a:p>
        </p:txBody>
      </p:sp>
      <p:sp>
        <p:nvSpPr>
          <p:cNvPr id="1113" name="Google Shape;1113;p57"/>
          <p:cNvSpPr txBox="1"/>
          <p:nvPr>
            <p:ph idx="7" type="ctrTitle"/>
          </p:nvPr>
        </p:nvSpPr>
        <p:spPr>
          <a:xfrm flipH="1">
            <a:off x="4713975" y="1595400"/>
            <a:ext cx="35472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DATA EXPLORATION</a:t>
            </a:r>
            <a:endParaRPr sz="2400"/>
          </a:p>
        </p:txBody>
      </p:sp>
      <p:sp>
        <p:nvSpPr>
          <p:cNvPr id="1114" name="Google Shape;1114;p57"/>
          <p:cNvSpPr txBox="1"/>
          <p:nvPr>
            <p:ph idx="9" type="title"/>
          </p:nvPr>
        </p:nvSpPr>
        <p:spPr>
          <a:xfrm>
            <a:off x="3198543" y="2078226"/>
            <a:ext cx="1053300" cy="57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115" name="Google Shape;1115;p57"/>
          <p:cNvSpPr txBox="1"/>
          <p:nvPr>
            <p:ph idx="13" type="ctrTitle"/>
          </p:nvPr>
        </p:nvSpPr>
        <p:spPr>
          <a:xfrm flipH="1">
            <a:off x="159300" y="2154413"/>
            <a:ext cx="3171900" cy="5778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sz="2400"/>
              <a:t>MAPS</a:t>
            </a:r>
            <a:endParaRPr sz="2400"/>
          </a:p>
        </p:txBody>
      </p:sp>
      <p:sp>
        <p:nvSpPr>
          <p:cNvPr id="1116" name="Google Shape;1116;p57"/>
          <p:cNvSpPr txBox="1"/>
          <p:nvPr>
            <p:ph idx="16" type="ctrTitle"/>
          </p:nvPr>
        </p:nvSpPr>
        <p:spPr>
          <a:xfrm flipH="1">
            <a:off x="5726325" y="2610975"/>
            <a:ext cx="35472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FIND COMPARABLE UNIVERSITIES</a:t>
            </a:r>
            <a:r>
              <a:rPr lang="en" sz="2400"/>
              <a:t> </a:t>
            </a:r>
            <a:endParaRPr sz="2400"/>
          </a:p>
        </p:txBody>
      </p:sp>
      <p:sp>
        <p:nvSpPr>
          <p:cNvPr id="1117" name="Google Shape;1117;p57"/>
          <p:cNvSpPr txBox="1"/>
          <p:nvPr>
            <p:ph idx="18" type="title"/>
          </p:nvPr>
        </p:nvSpPr>
        <p:spPr>
          <a:xfrm>
            <a:off x="3251519" y="3405622"/>
            <a:ext cx="9474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 </a:t>
            </a:r>
            <a:endParaRPr/>
          </a:p>
        </p:txBody>
      </p:sp>
      <p:sp>
        <p:nvSpPr>
          <p:cNvPr id="1118" name="Google Shape;1118;p57"/>
          <p:cNvSpPr txBox="1"/>
          <p:nvPr>
            <p:ph idx="6" type="title"/>
          </p:nvPr>
        </p:nvSpPr>
        <p:spPr>
          <a:xfrm>
            <a:off x="4852249" y="1634475"/>
            <a:ext cx="9474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119" name="Google Shape;1119;p57"/>
          <p:cNvSpPr txBox="1"/>
          <p:nvPr>
            <p:ph idx="15" type="title"/>
          </p:nvPr>
        </p:nvSpPr>
        <p:spPr>
          <a:xfrm>
            <a:off x="4852249" y="2861426"/>
            <a:ext cx="9474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cxnSp>
        <p:nvCxnSpPr>
          <p:cNvPr id="1120" name="Google Shape;1120;p57"/>
          <p:cNvCxnSpPr/>
          <p:nvPr/>
        </p:nvCxnSpPr>
        <p:spPr>
          <a:xfrm>
            <a:off x="4030125" y="2456700"/>
            <a:ext cx="547500" cy="0"/>
          </a:xfrm>
          <a:prstGeom prst="straightConnector1">
            <a:avLst/>
          </a:prstGeom>
          <a:noFill/>
          <a:ln cap="flat" cmpd="sng" w="28575">
            <a:solidFill>
              <a:schemeClr val="accent2"/>
            </a:solidFill>
            <a:prstDash val="solid"/>
            <a:round/>
            <a:headEnd len="med" w="med" type="none"/>
            <a:tailEnd len="med" w="med" type="none"/>
          </a:ln>
        </p:spPr>
      </p:cxnSp>
      <p:cxnSp>
        <p:nvCxnSpPr>
          <p:cNvPr id="1121" name="Google Shape;1121;p57"/>
          <p:cNvCxnSpPr/>
          <p:nvPr/>
        </p:nvCxnSpPr>
        <p:spPr>
          <a:xfrm>
            <a:off x="4030125" y="3694520"/>
            <a:ext cx="547500" cy="0"/>
          </a:xfrm>
          <a:prstGeom prst="straightConnector1">
            <a:avLst/>
          </a:prstGeom>
          <a:noFill/>
          <a:ln cap="flat" cmpd="sng" w="28575">
            <a:solidFill>
              <a:schemeClr val="accent2"/>
            </a:solidFill>
            <a:prstDash val="solid"/>
            <a:round/>
            <a:headEnd len="med" w="med" type="none"/>
            <a:tailEnd len="med" w="med" type="none"/>
          </a:ln>
        </p:spPr>
      </p:cxnSp>
      <p:cxnSp>
        <p:nvCxnSpPr>
          <p:cNvPr id="1122" name="Google Shape;1122;p57"/>
          <p:cNvCxnSpPr/>
          <p:nvPr/>
        </p:nvCxnSpPr>
        <p:spPr>
          <a:xfrm>
            <a:off x="4482925" y="1923375"/>
            <a:ext cx="535800" cy="0"/>
          </a:xfrm>
          <a:prstGeom prst="straightConnector1">
            <a:avLst/>
          </a:prstGeom>
          <a:noFill/>
          <a:ln cap="flat" cmpd="sng" w="28575">
            <a:solidFill>
              <a:schemeClr val="accent2"/>
            </a:solidFill>
            <a:prstDash val="solid"/>
            <a:round/>
            <a:headEnd len="med" w="med" type="none"/>
            <a:tailEnd len="med" w="med" type="none"/>
          </a:ln>
        </p:spPr>
      </p:cxnSp>
      <p:cxnSp>
        <p:nvCxnSpPr>
          <p:cNvPr id="1123" name="Google Shape;1123;p57"/>
          <p:cNvCxnSpPr/>
          <p:nvPr/>
        </p:nvCxnSpPr>
        <p:spPr>
          <a:xfrm>
            <a:off x="4482925" y="3074125"/>
            <a:ext cx="535800" cy="0"/>
          </a:xfrm>
          <a:prstGeom prst="straightConnector1">
            <a:avLst/>
          </a:prstGeom>
          <a:noFill/>
          <a:ln cap="flat" cmpd="sng" w="28575">
            <a:solidFill>
              <a:schemeClr val="accent2"/>
            </a:solidFill>
            <a:prstDash val="solid"/>
            <a:round/>
            <a:headEnd len="med" w="med" type="none"/>
            <a:tailEnd len="med" w="med" type="none"/>
          </a:ln>
        </p:spPr>
      </p:cxnSp>
      <p:grpSp>
        <p:nvGrpSpPr>
          <p:cNvPr id="1124" name="Google Shape;1124;p57"/>
          <p:cNvGrpSpPr/>
          <p:nvPr/>
        </p:nvGrpSpPr>
        <p:grpSpPr>
          <a:xfrm>
            <a:off x="4182393" y="615399"/>
            <a:ext cx="692731" cy="4383928"/>
            <a:chOff x="2603475" y="2442675"/>
            <a:chExt cx="217375" cy="1020325"/>
          </a:xfrm>
        </p:grpSpPr>
        <p:sp>
          <p:nvSpPr>
            <p:cNvPr id="1125" name="Google Shape;1125;p57"/>
            <p:cNvSpPr/>
            <p:nvPr/>
          </p:nvSpPr>
          <p:spPr>
            <a:xfrm>
              <a:off x="2603475" y="3337500"/>
              <a:ext cx="217375" cy="125500"/>
            </a:xfrm>
            <a:custGeom>
              <a:rect b="b" l="l" r="r" t="t"/>
              <a:pathLst>
                <a:path extrusionOk="0" h="5020" w="8695">
                  <a:moveTo>
                    <a:pt x="4347" y="0"/>
                  </a:moveTo>
                  <a:cubicBezTo>
                    <a:pt x="1947" y="0"/>
                    <a:pt x="0" y="1125"/>
                    <a:pt x="0" y="2510"/>
                  </a:cubicBezTo>
                  <a:cubicBezTo>
                    <a:pt x="0" y="3897"/>
                    <a:pt x="1947" y="5020"/>
                    <a:pt x="4347" y="5020"/>
                  </a:cubicBezTo>
                  <a:cubicBezTo>
                    <a:pt x="6748" y="5020"/>
                    <a:pt x="8694" y="3897"/>
                    <a:pt x="8694" y="2510"/>
                  </a:cubicBezTo>
                  <a:cubicBezTo>
                    <a:pt x="8694" y="1125"/>
                    <a:pt x="6748" y="0"/>
                    <a:pt x="4347" y="0"/>
                  </a:cubicBezTo>
                  <a:close/>
                </a:path>
              </a:pathLst>
            </a:custGeom>
            <a:solidFill>
              <a:srgbClr val="90C4FE">
                <a:alpha val="413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7"/>
            <p:cNvSpPr/>
            <p:nvPr/>
          </p:nvSpPr>
          <p:spPr>
            <a:xfrm>
              <a:off x="2615700" y="2509975"/>
              <a:ext cx="192950" cy="246375"/>
            </a:xfrm>
            <a:custGeom>
              <a:rect b="b" l="l" r="r" t="t"/>
              <a:pathLst>
                <a:path extrusionOk="0" h="9855" w="7718">
                  <a:moveTo>
                    <a:pt x="5249" y="0"/>
                  </a:moveTo>
                  <a:lnTo>
                    <a:pt x="5249" y="0"/>
                  </a:lnTo>
                  <a:cubicBezTo>
                    <a:pt x="5308" y="244"/>
                    <a:pt x="5175" y="498"/>
                    <a:pt x="4851" y="686"/>
                  </a:cubicBezTo>
                  <a:cubicBezTo>
                    <a:pt x="4577" y="844"/>
                    <a:pt x="4218" y="924"/>
                    <a:pt x="3859" y="924"/>
                  </a:cubicBezTo>
                  <a:cubicBezTo>
                    <a:pt x="3500" y="924"/>
                    <a:pt x="3140" y="844"/>
                    <a:pt x="2867" y="686"/>
                  </a:cubicBezTo>
                  <a:cubicBezTo>
                    <a:pt x="2561" y="509"/>
                    <a:pt x="2425" y="273"/>
                    <a:pt x="2459" y="41"/>
                  </a:cubicBezTo>
                  <a:lnTo>
                    <a:pt x="2459" y="41"/>
                  </a:lnTo>
                  <a:lnTo>
                    <a:pt x="0" y="5969"/>
                  </a:lnTo>
                  <a:lnTo>
                    <a:pt x="0" y="9216"/>
                  </a:lnTo>
                  <a:cubicBezTo>
                    <a:pt x="0" y="9216"/>
                    <a:pt x="1358" y="9855"/>
                    <a:pt x="3857" y="9855"/>
                  </a:cubicBezTo>
                  <a:cubicBezTo>
                    <a:pt x="6358" y="9855"/>
                    <a:pt x="7718" y="9218"/>
                    <a:pt x="7718" y="9218"/>
                  </a:cubicBezTo>
                  <a:lnTo>
                    <a:pt x="7718" y="5907"/>
                  </a:lnTo>
                  <a:lnTo>
                    <a:pt x="5249" y="0"/>
                  </a:lnTo>
                  <a:close/>
                </a:path>
              </a:pathLst>
            </a:custGeom>
            <a:solidFill>
              <a:srgbClr val="FFF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7"/>
            <p:cNvSpPr/>
            <p:nvPr/>
          </p:nvSpPr>
          <p:spPr>
            <a:xfrm>
              <a:off x="2615700" y="2509975"/>
              <a:ext cx="192950" cy="246375"/>
            </a:xfrm>
            <a:custGeom>
              <a:rect b="b" l="l" r="r" t="t"/>
              <a:pathLst>
                <a:path extrusionOk="0" h="9855" w="7718">
                  <a:moveTo>
                    <a:pt x="5250" y="0"/>
                  </a:moveTo>
                  <a:lnTo>
                    <a:pt x="5250" y="0"/>
                  </a:lnTo>
                  <a:cubicBezTo>
                    <a:pt x="5308" y="244"/>
                    <a:pt x="5175" y="498"/>
                    <a:pt x="4852" y="686"/>
                  </a:cubicBezTo>
                  <a:cubicBezTo>
                    <a:pt x="4789" y="722"/>
                    <a:pt x="4723" y="753"/>
                    <a:pt x="4655" y="780"/>
                  </a:cubicBezTo>
                  <a:cubicBezTo>
                    <a:pt x="4417" y="875"/>
                    <a:pt x="4138" y="923"/>
                    <a:pt x="3859" y="923"/>
                  </a:cubicBezTo>
                  <a:cubicBezTo>
                    <a:pt x="3500" y="923"/>
                    <a:pt x="3141" y="844"/>
                    <a:pt x="2867" y="686"/>
                  </a:cubicBezTo>
                  <a:cubicBezTo>
                    <a:pt x="2561" y="509"/>
                    <a:pt x="2425" y="273"/>
                    <a:pt x="2459" y="41"/>
                  </a:cubicBezTo>
                  <a:lnTo>
                    <a:pt x="2459" y="41"/>
                  </a:lnTo>
                  <a:lnTo>
                    <a:pt x="0" y="5969"/>
                  </a:lnTo>
                  <a:lnTo>
                    <a:pt x="0" y="9216"/>
                  </a:lnTo>
                  <a:cubicBezTo>
                    <a:pt x="0" y="9216"/>
                    <a:pt x="1358" y="9855"/>
                    <a:pt x="3857" y="9855"/>
                  </a:cubicBezTo>
                  <a:cubicBezTo>
                    <a:pt x="6358" y="9855"/>
                    <a:pt x="7718" y="9218"/>
                    <a:pt x="7718" y="9218"/>
                  </a:cubicBezTo>
                  <a:lnTo>
                    <a:pt x="7718" y="5907"/>
                  </a:lnTo>
                  <a:lnTo>
                    <a:pt x="5250" y="0"/>
                  </a:lnTo>
                  <a:close/>
                </a:path>
              </a:pathLst>
            </a:custGeom>
            <a:solidFill>
              <a:srgbClr val="FFF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7"/>
            <p:cNvSpPr/>
            <p:nvPr/>
          </p:nvSpPr>
          <p:spPr>
            <a:xfrm>
              <a:off x="2712150" y="2442700"/>
              <a:ext cx="96500" cy="256350"/>
            </a:xfrm>
            <a:custGeom>
              <a:rect b="b" l="l" r="r" t="t"/>
              <a:pathLst>
                <a:path extrusionOk="0" h="10254" w="3860">
                  <a:moveTo>
                    <a:pt x="7" y="0"/>
                  </a:moveTo>
                  <a:cubicBezTo>
                    <a:pt x="5" y="0"/>
                    <a:pt x="3" y="0"/>
                    <a:pt x="1" y="0"/>
                  </a:cubicBezTo>
                  <a:cubicBezTo>
                    <a:pt x="84" y="16"/>
                    <a:pt x="422" y="1593"/>
                    <a:pt x="797" y="3471"/>
                  </a:cubicBezTo>
                  <a:cubicBezTo>
                    <a:pt x="1351" y="6247"/>
                    <a:pt x="1985" y="9680"/>
                    <a:pt x="1985" y="9680"/>
                  </a:cubicBezTo>
                  <a:lnTo>
                    <a:pt x="1985" y="10253"/>
                  </a:lnTo>
                  <a:lnTo>
                    <a:pt x="3860" y="10253"/>
                  </a:lnTo>
                  <a:lnTo>
                    <a:pt x="3860" y="8598"/>
                  </a:lnTo>
                  <a:lnTo>
                    <a:pt x="1391" y="2691"/>
                  </a:lnTo>
                  <a:cubicBezTo>
                    <a:pt x="1391" y="2690"/>
                    <a:pt x="1390" y="2689"/>
                    <a:pt x="1390" y="2686"/>
                  </a:cubicBezTo>
                  <a:lnTo>
                    <a:pt x="1322" y="2529"/>
                  </a:lnTo>
                  <a:lnTo>
                    <a:pt x="367" y="243"/>
                  </a:lnTo>
                  <a:cubicBezTo>
                    <a:pt x="307" y="96"/>
                    <a:pt x="165" y="0"/>
                    <a:pt x="7" y="0"/>
                  </a:cubicBezTo>
                  <a:close/>
                </a:path>
              </a:pathLst>
            </a:custGeom>
            <a:solidFill>
              <a:srgbClr val="F2E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7"/>
            <p:cNvSpPr/>
            <p:nvPr/>
          </p:nvSpPr>
          <p:spPr>
            <a:xfrm>
              <a:off x="2615625" y="3257800"/>
              <a:ext cx="50" cy="3200"/>
            </a:xfrm>
            <a:custGeom>
              <a:rect b="b" l="l" r="r" t="t"/>
              <a:pathLst>
                <a:path extrusionOk="0" h="128" w="2">
                  <a:moveTo>
                    <a:pt x="2" y="0"/>
                  </a:moveTo>
                  <a:cubicBezTo>
                    <a:pt x="1" y="43"/>
                    <a:pt x="1" y="85"/>
                    <a:pt x="2" y="127"/>
                  </a:cubicBezTo>
                  <a:lnTo>
                    <a:pt x="2" y="0"/>
                  </a:lnTo>
                  <a:close/>
                </a:path>
              </a:pathLst>
            </a:custGeom>
            <a:solidFill>
              <a:srgbClr val="FFF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7"/>
            <p:cNvSpPr/>
            <p:nvPr/>
          </p:nvSpPr>
          <p:spPr>
            <a:xfrm>
              <a:off x="2615625" y="3214825"/>
              <a:ext cx="50" cy="3175"/>
            </a:xfrm>
            <a:custGeom>
              <a:rect b="b" l="l" r="r" t="t"/>
              <a:pathLst>
                <a:path extrusionOk="0" h="127" w="2">
                  <a:moveTo>
                    <a:pt x="2" y="0"/>
                  </a:moveTo>
                  <a:cubicBezTo>
                    <a:pt x="1" y="42"/>
                    <a:pt x="1" y="84"/>
                    <a:pt x="2" y="127"/>
                  </a:cubicBezTo>
                  <a:lnTo>
                    <a:pt x="2" y="0"/>
                  </a:lnTo>
                  <a:close/>
                </a:path>
              </a:pathLst>
            </a:custGeom>
            <a:solidFill>
              <a:srgbClr val="FFF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7"/>
            <p:cNvSpPr/>
            <p:nvPr/>
          </p:nvSpPr>
          <p:spPr>
            <a:xfrm>
              <a:off x="2615625" y="3171825"/>
              <a:ext cx="50" cy="3200"/>
            </a:xfrm>
            <a:custGeom>
              <a:rect b="b" l="l" r="r" t="t"/>
              <a:pathLst>
                <a:path extrusionOk="0" h="128" w="2">
                  <a:moveTo>
                    <a:pt x="2" y="1"/>
                  </a:moveTo>
                  <a:cubicBezTo>
                    <a:pt x="1" y="43"/>
                    <a:pt x="1" y="85"/>
                    <a:pt x="2" y="127"/>
                  </a:cubicBezTo>
                  <a:lnTo>
                    <a:pt x="2" y="1"/>
                  </a:lnTo>
                  <a:close/>
                </a:path>
              </a:pathLst>
            </a:custGeom>
            <a:solidFill>
              <a:srgbClr val="FFF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7"/>
            <p:cNvSpPr/>
            <p:nvPr/>
          </p:nvSpPr>
          <p:spPr>
            <a:xfrm>
              <a:off x="2615625" y="3128875"/>
              <a:ext cx="50" cy="3200"/>
            </a:xfrm>
            <a:custGeom>
              <a:rect b="b" l="l" r="r" t="t"/>
              <a:pathLst>
                <a:path extrusionOk="0" h="128" w="2">
                  <a:moveTo>
                    <a:pt x="2" y="0"/>
                  </a:moveTo>
                  <a:cubicBezTo>
                    <a:pt x="1" y="41"/>
                    <a:pt x="1" y="84"/>
                    <a:pt x="2" y="127"/>
                  </a:cubicBezTo>
                  <a:lnTo>
                    <a:pt x="2" y="0"/>
                  </a:lnTo>
                  <a:close/>
                </a:path>
              </a:pathLst>
            </a:custGeom>
            <a:solidFill>
              <a:srgbClr val="FFF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7"/>
            <p:cNvSpPr/>
            <p:nvPr/>
          </p:nvSpPr>
          <p:spPr>
            <a:xfrm>
              <a:off x="2808625" y="2657625"/>
              <a:ext cx="25" cy="25"/>
            </a:xfrm>
            <a:custGeom>
              <a:rect b="b" l="l" r="r" t="t"/>
              <a:pathLst>
                <a:path extrusionOk="0" h="1" w="1">
                  <a:moveTo>
                    <a:pt x="1" y="1"/>
                  </a:moveTo>
                  <a:lnTo>
                    <a:pt x="1" y="1"/>
                  </a:lnTo>
                  <a:close/>
                </a:path>
              </a:pathLst>
            </a:custGeom>
            <a:solidFill>
              <a:srgbClr val="FFF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7"/>
            <p:cNvSpPr/>
            <p:nvPr/>
          </p:nvSpPr>
          <p:spPr>
            <a:xfrm>
              <a:off x="2614950" y="3259400"/>
              <a:ext cx="193700" cy="175925"/>
            </a:xfrm>
            <a:custGeom>
              <a:rect b="b" l="l" r="r" t="t"/>
              <a:pathLst>
                <a:path extrusionOk="0" h="7037" w="7748">
                  <a:moveTo>
                    <a:pt x="7748" y="0"/>
                  </a:moveTo>
                  <a:cubicBezTo>
                    <a:pt x="7748" y="570"/>
                    <a:pt x="7371" y="1141"/>
                    <a:pt x="6617" y="1576"/>
                  </a:cubicBezTo>
                  <a:cubicBezTo>
                    <a:pt x="5864" y="2011"/>
                    <a:pt x="4876" y="2229"/>
                    <a:pt x="3888" y="2229"/>
                  </a:cubicBezTo>
                  <a:cubicBezTo>
                    <a:pt x="2900" y="2229"/>
                    <a:pt x="1911" y="2011"/>
                    <a:pt x="1157" y="1576"/>
                  </a:cubicBezTo>
                  <a:cubicBezTo>
                    <a:pt x="431" y="1156"/>
                    <a:pt x="57" y="612"/>
                    <a:pt x="29" y="63"/>
                  </a:cubicBezTo>
                  <a:lnTo>
                    <a:pt x="29" y="4745"/>
                  </a:lnTo>
                  <a:cubicBezTo>
                    <a:pt x="0" y="5336"/>
                    <a:pt x="376" y="5932"/>
                    <a:pt x="1157" y="6383"/>
                  </a:cubicBezTo>
                  <a:cubicBezTo>
                    <a:pt x="1911" y="6819"/>
                    <a:pt x="2899" y="7037"/>
                    <a:pt x="3887" y="7037"/>
                  </a:cubicBezTo>
                  <a:cubicBezTo>
                    <a:pt x="4875" y="7037"/>
                    <a:pt x="5863" y="6819"/>
                    <a:pt x="6617" y="6383"/>
                  </a:cubicBezTo>
                  <a:cubicBezTo>
                    <a:pt x="7371" y="5949"/>
                    <a:pt x="7748" y="5378"/>
                    <a:pt x="7748" y="4808"/>
                  </a:cubicBezTo>
                  <a:lnTo>
                    <a:pt x="7748" y="0"/>
                  </a:lnTo>
                  <a:close/>
                </a:path>
              </a:pathLst>
            </a:custGeom>
            <a:solidFill>
              <a:srgbClr val="F95D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7"/>
            <p:cNvSpPr/>
            <p:nvPr/>
          </p:nvSpPr>
          <p:spPr>
            <a:xfrm>
              <a:off x="2615650" y="3216400"/>
              <a:ext cx="193000" cy="98725"/>
            </a:xfrm>
            <a:custGeom>
              <a:rect b="b" l="l" r="r" t="t"/>
              <a:pathLst>
                <a:path extrusionOk="0" h="3949" w="7720">
                  <a:moveTo>
                    <a:pt x="7720" y="1"/>
                  </a:moveTo>
                  <a:cubicBezTo>
                    <a:pt x="7720" y="293"/>
                    <a:pt x="7620" y="586"/>
                    <a:pt x="7422" y="860"/>
                  </a:cubicBezTo>
                  <a:cubicBezTo>
                    <a:pt x="7233" y="1121"/>
                    <a:pt x="6956" y="1364"/>
                    <a:pt x="6589" y="1577"/>
                  </a:cubicBezTo>
                  <a:cubicBezTo>
                    <a:pt x="5836" y="2012"/>
                    <a:pt x="4848" y="2229"/>
                    <a:pt x="3860" y="2229"/>
                  </a:cubicBezTo>
                  <a:cubicBezTo>
                    <a:pt x="2872" y="2229"/>
                    <a:pt x="1883" y="2012"/>
                    <a:pt x="1129" y="1577"/>
                  </a:cubicBezTo>
                  <a:cubicBezTo>
                    <a:pt x="762" y="1366"/>
                    <a:pt x="485" y="1121"/>
                    <a:pt x="297" y="860"/>
                  </a:cubicBezTo>
                  <a:cubicBezTo>
                    <a:pt x="113" y="605"/>
                    <a:pt x="14" y="335"/>
                    <a:pt x="1" y="64"/>
                  </a:cubicBezTo>
                  <a:lnTo>
                    <a:pt x="1" y="1783"/>
                  </a:lnTo>
                  <a:cubicBezTo>
                    <a:pt x="28" y="2332"/>
                    <a:pt x="403" y="2876"/>
                    <a:pt x="1129" y="3296"/>
                  </a:cubicBezTo>
                  <a:cubicBezTo>
                    <a:pt x="1883" y="3731"/>
                    <a:pt x="2871" y="3949"/>
                    <a:pt x="3859" y="3949"/>
                  </a:cubicBezTo>
                  <a:cubicBezTo>
                    <a:pt x="4847" y="3949"/>
                    <a:pt x="5835" y="3731"/>
                    <a:pt x="6589" y="3296"/>
                  </a:cubicBezTo>
                  <a:cubicBezTo>
                    <a:pt x="7343" y="2861"/>
                    <a:pt x="7720" y="2290"/>
                    <a:pt x="7720" y="1720"/>
                  </a:cubicBezTo>
                  <a:lnTo>
                    <a:pt x="7720" y="1"/>
                  </a:lnTo>
                  <a:close/>
                </a:path>
              </a:pathLst>
            </a:custGeom>
            <a:solidFill>
              <a:srgbClr val="A5C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7"/>
            <p:cNvSpPr/>
            <p:nvPr/>
          </p:nvSpPr>
          <p:spPr>
            <a:xfrm>
              <a:off x="2615650" y="3173425"/>
              <a:ext cx="193025" cy="98725"/>
            </a:xfrm>
            <a:custGeom>
              <a:rect b="b" l="l" r="r" t="t"/>
              <a:pathLst>
                <a:path extrusionOk="0" h="3949" w="7721">
                  <a:moveTo>
                    <a:pt x="7721" y="1"/>
                  </a:moveTo>
                  <a:cubicBezTo>
                    <a:pt x="7720" y="293"/>
                    <a:pt x="7620" y="586"/>
                    <a:pt x="7422" y="860"/>
                  </a:cubicBezTo>
                  <a:cubicBezTo>
                    <a:pt x="7233" y="1120"/>
                    <a:pt x="6956" y="1364"/>
                    <a:pt x="6589" y="1576"/>
                  </a:cubicBezTo>
                  <a:cubicBezTo>
                    <a:pt x="6501" y="1627"/>
                    <a:pt x="6409" y="1674"/>
                    <a:pt x="6315" y="1720"/>
                  </a:cubicBezTo>
                  <a:cubicBezTo>
                    <a:pt x="5604" y="2059"/>
                    <a:pt x="4732" y="2229"/>
                    <a:pt x="3860" y="2229"/>
                  </a:cubicBezTo>
                  <a:cubicBezTo>
                    <a:pt x="2988" y="2229"/>
                    <a:pt x="2116" y="2059"/>
                    <a:pt x="1404" y="1720"/>
                  </a:cubicBezTo>
                  <a:cubicBezTo>
                    <a:pt x="1310" y="1674"/>
                    <a:pt x="1218" y="1627"/>
                    <a:pt x="1129" y="1576"/>
                  </a:cubicBezTo>
                  <a:cubicBezTo>
                    <a:pt x="762" y="1365"/>
                    <a:pt x="486" y="1120"/>
                    <a:pt x="298" y="860"/>
                  </a:cubicBezTo>
                  <a:cubicBezTo>
                    <a:pt x="113" y="605"/>
                    <a:pt x="14" y="335"/>
                    <a:pt x="1" y="63"/>
                  </a:cubicBezTo>
                  <a:lnTo>
                    <a:pt x="1" y="1783"/>
                  </a:lnTo>
                  <a:cubicBezTo>
                    <a:pt x="14" y="2054"/>
                    <a:pt x="113" y="2324"/>
                    <a:pt x="298" y="2579"/>
                  </a:cubicBezTo>
                  <a:cubicBezTo>
                    <a:pt x="486" y="2840"/>
                    <a:pt x="762" y="3083"/>
                    <a:pt x="1129" y="3296"/>
                  </a:cubicBezTo>
                  <a:cubicBezTo>
                    <a:pt x="1883" y="3731"/>
                    <a:pt x="2871" y="3948"/>
                    <a:pt x="3859" y="3948"/>
                  </a:cubicBezTo>
                  <a:cubicBezTo>
                    <a:pt x="4847" y="3948"/>
                    <a:pt x="5835" y="3731"/>
                    <a:pt x="6589" y="3296"/>
                  </a:cubicBezTo>
                  <a:cubicBezTo>
                    <a:pt x="6957" y="3085"/>
                    <a:pt x="7233" y="2840"/>
                    <a:pt x="7422" y="2579"/>
                  </a:cubicBezTo>
                  <a:cubicBezTo>
                    <a:pt x="7621" y="2305"/>
                    <a:pt x="7721" y="2012"/>
                    <a:pt x="7721" y="1720"/>
                  </a:cubicBezTo>
                  <a:lnTo>
                    <a:pt x="7721" y="1"/>
                  </a:lnTo>
                  <a:close/>
                </a:path>
              </a:pathLst>
            </a:custGeom>
            <a:solidFill>
              <a:srgbClr val="3445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7"/>
            <p:cNvSpPr/>
            <p:nvPr/>
          </p:nvSpPr>
          <p:spPr>
            <a:xfrm>
              <a:off x="2615650" y="3130450"/>
              <a:ext cx="193000" cy="98700"/>
            </a:xfrm>
            <a:custGeom>
              <a:rect b="b" l="l" r="r" t="t"/>
              <a:pathLst>
                <a:path extrusionOk="0" h="3948" w="7720">
                  <a:moveTo>
                    <a:pt x="7720" y="0"/>
                  </a:moveTo>
                  <a:cubicBezTo>
                    <a:pt x="7720" y="292"/>
                    <a:pt x="7620" y="585"/>
                    <a:pt x="7422" y="859"/>
                  </a:cubicBezTo>
                  <a:cubicBezTo>
                    <a:pt x="7233" y="1120"/>
                    <a:pt x="6956" y="1364"/>
                    <a:pt x="6589" y="1576"/>
                  </a:cubicBezTo>
                  <a:cubicBezTo>
                    <a:pt x="6501" y="1627"/>
                    <a:pt x="6409" y="1674"/>
                    <a:pt x="6315" y="1720"/>
                  </a:cubicBezTo>
                  <a:cubicBezTo>
                    <a:pt x="5604" y="2059"/>
                    <a:pt x="4732" y="2228"/>
                    <a:pt x="3860" y="2228"/>
                  </a:cubicBezTo>
                  <a:cubicBezTo>
                    <a:pt x="2988" y="2228"/>
                    <a:pt x="2116" y="2059"/>
                    <a:pt x="1404" y="1720"/>
                  </a:cubicBezTo>
                  <a:cubicBezTo>
                    <a:pt x="1310" y="1674"/>
                    <a:pt x="1218" y="1627"/>
                    <a:pt x="1129" y="1576"/>
                  </a:cubicBezTo>
                  <a:cubicBezTo>
                    <a:pt x="762" y="1364"/>
                    <a:pt x="486" y="1120"/>
                    <a:pt x="298" y="859"/>
                  </a:cubicBezTo>
                  <a:cubicBezTo>
                    <a:pt x="113" y="605"/>
                    <a:pt x="14" y="334"/>
                    <a:pt x="1" y="63"/>
                  </a:cubicBezTo>
                  <a:lnTo>
                    <a:pt x="1" y="1782"/>
                  </a:lnTo>
                  <a:cubicBezTo>
                    <a:pt x="14" y="2054"/>
                    <a:pt x="113" y="2324"/>
                    <a:pt x="298" y="2579"/>
                  </a:cubicBezTo>
                  <a:cubicBezTo>
                    <a:pt x="486" y="2839"/>
                    <a:pt x="762" y="3083"/>
                    <a:pt x="1129" y="3295"/>
                  </a:cubicBezTo>
                  <a:cubicBezTo>
                    <a:pt x="1218" y="3346"/>
                    <a:pt x="1310" y="3393"/>
                    <a:pt x="1404" y="3439"/>
                  </a:cubicBezTo>
                  <a:cubicBezTo>
                    <a:pt x="2116" y="3778"/>
                    <a:pt x="2988" y="3948"/>
                    <a:pt x="3860" y="3948"/>
                  </a:cubicBezTo>
                  <a:cubicBezTo>
                    <a:pt x="4732" y="3948"/>
                    <a:pt x="5604" y="3778"/>
                    <a:pt x="6315" y="3439"/>
                  </a:cubicBezTo>
                  <a:cubicBezTo>
                    <a:pt x="6409" y="3393"/>
                    <a:pt x="6501" y="3346"/>
                    <a:pt x="6589" y="3295"/>
                  </a:cubicBezTo>
                  <a:cubicBezTo>
                    <a:pt x="6956" y="3084"/>
                    <a:pt x="7233" y="2839"/>
                    <a:pt x="7422" y="2579"/>
                  </a:cubicBezTo>
                  <a:cubicBezTo>
                    <a:pt x="7620" y="2305"/>
                    <a:pt x="7720" y="2012"/>
                    <a:pt x="7720" y="1720"/>
                  </a:cubicBezTo>
                  <a:lnTo>
                    <a:pt x="7720" y="0"/>
                  </a:lnTo>
                  <a:close/>
                </a:path>
              </a:pathLst>
            </a:custGeom>
            <a:solidFill>
              <a:srgbClr val="A5CB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7"/>
            <p:cNvSpPr/>
            <p:nvPr/>
          </p:nvSpPr>
          <p:spPr>
            <a:xfrm>
              <a:off x="2615650" y="2659200"/>
              <a:ext cx="64350" cy="523825"/>
            </a:xfrm>
            <a:custGeom>
              <a:rect b="b" l="l" r="r" t="t"/>
              <a:pathLst>
                <a:path extrusionOk="0" h="20953" w="2574">
                  <a:moveTo>
                    <a:pt x="1" y="0"/>
                  </a:moveTo>
                  <a:lnTo>
                    <a:pt x="1" y="18914"/>
                  </a:lnTo>
                  <a:cubicBezTo>
                    <a:pt x="14" y="19186"/>
                    <a:pt x="113" y="19456"/>
                    <a:pt x="298" y="19710"/>
                  </a:cubicBezTo>
                  <a:cubicBezTo>
                    <a:pt x="486" y="19971"/>
                    <a:pt x="762" y="20215"/>
                    <a:pt x="1129" y="20427"/>
                  </a:cubicBezTo>
                  <a:cubicBezTo>
                    <a:pt x="1218" y="20478"/>
                    <a:pt x="1310" y="20525"/>
                    <a:pt x="1404" y="20570"/>
                  </a:cubicBezTo>
                  <a:cubicBezTo>
                    <a:pt x="1760" y="20740"/>
                    <a:pt x="2157" y="20868"/>
                    <a:pt x="2573" y="20952"/>
                  </a:cubicBezTo>
                  <a:lnTo>
                    <a:pt x="1875" y="1021"/>
                  </a:lnTo>
                  <a:cubicBezTo>
                    <a:pt x="1875" y="1021"/>
                    <a:pt x="1649" y="1148"/>
                    <a:pt x="1355" y="1148"/>
                  </a:cubicBezTo>
                  <a:cubicBezTo>
                    <a:pt x="1208" y="1148"/>
                    <a:pt x="1043" y="1116"/>
                    <a:pt x="881" y="1020"/>
                  </a:cubicBezTo>
                  <a:cubicBezTo>
                    <a:pt x="230" y="634"/>
                    <a:pt x="5" y="55"/>
                    <a:pt x="1" y="0"/>
                  </a:cubicBezTo>
                  <a:close/>
                </a:path>
              </a:pathLst>
            </a:custGeom>
            <a:solidFill>
              <a:srgbClr val="FFE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7"/>
            <p:cNvSpPr/>
            <p:nvPr/>
          </p:nvSpPr>
          <p:spPr>
            <a:xfrm>
              <a:off x="2744275" y="2657625"/>
              <a:ext cx="64375" cy="525350"/>
            </a:xfrm>
            <a:custGeom>
              <a:rect b="b" l="l" r="r" t="t"/>
              <a:pathLst>
                <a:path extrusionOk="0" h="21014" w="2575">
                  <a:moveTo>
                    <a:pt x="2575" y="1"/>
                  </a:moveTo>
                  <a:cubicBezTo>
                    <a:pt x="2575" y="75"/>
                    <a:pt x="2347" y="703"/>
                    <a:pt x="1693" y="1083"/>
                  </a:cubicBezTo>
                  <a:cubicBezTo>
                    <a:pt x="1528" y="1179"/>
                    <a:pt x="1363" y="1211"/>
                    <a:pt x="1216" y="1211"/>
                  </a:cubicBezTo>
                  <a:cubicBezTo>
                    <a:pt x="922" y="1211"/>
                    <a:pt x="700" y="1083"/>
                    <a:pt x="700" y="1083"/>
                  </a:cubicBezTo>
                  <a:lnTo>
                    <a:pt x="1" y="21014"/>
                  </a:lnTo>
                  <a:cubicBezTo>
                    <a:pt x="417" y="20929"/>
                    <a:pt x="814" y="20801"/>
                    <a:pt x="1169" y="20633"/>
                  </a:cubicBezTo>
                  <a:cubicBezTo>
                    <a:pt x="1264" y="20587"/>
                    <a:pt x="1356" y="20540"/>
                    <a:pt x="1444" y="20489"/>
                  </a:cubicBezTo>
                  <a:cubicBezTo>
                    <a:pt x="1811" y="20277"/>
                    <a:pt x="2088" y="20033"/>
                    <a:pt x="2277" y="19772"/>
                  </a:cubicBezTo>
                  <a:cubicBezTo>
                    <a:pt x="2475" y="19498"/>
                    <a:pt x="2575" y="19205"/>
                    <a:pt x="2575" y="18913"/>
                  </a:cubicBezTo>
                  <a:lnTo>
                    <a:pt x="2575" y="1"/>
                  </a:lnTo>
                  <a:close/>
                </a:path>
              </a:pathLst>
            </a:custGeom>
            <a:solidFill>
              <a:srgbClr val="FDB72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7"/>
            <p:cNvSpPr/>
            <p:nvPr/>
          </p:nvSpPr>
          <p:spPr>
            <a:xfrm>
              <a:off x="2662500" y="2684675"/>
              <a:ext cx="99275" cy="501475"/>
            </a:xfrm>
            <a:custGeom>
              <a:rect b="b" l="l" r="r" t="t"/>
              <a:pathLst>
                <a:path extrusionOk="0" h="20059" w="3971">
                  <a:moveTo>
                    <a:pt x="1" y="1"/>
                  </a:moveTo>
                  <a:lnTo>
                    <a:pt x="1" y="19740"/>
                  </a:lnTo>
                  <a:cubicBezTo>
                    <a:pt x="229" y="19820"/>
                    <a:pt x="463" y="19884"/>
                    <a:pt x="699" y="19932"/>
                  </a:cubicBezTo>
                  <a:cubicBezTo>
                    <a:pt x="1117" y="20016"/>
                    <a:pt x="1542" y="20059"/>
                    <a:pt x="1968" y="20059"/>
                  </a:cubicBezTo>
                  <a:cubicBezTo>
                    <a:pt x="1974" y="20059"/>
                    <a:pt x="1980" y="20059"/>
                    <a:pt x="1986" y="20059"/>
                  </a:cubicBezTo>
                  <a:cubicBezTo>
                    <a:pt x="1992" y="20059"/>
                    <a:pt x="1998" y="20059"/>
                    <a:pt x="2004" y="20059"/>
                  </a:cubicBezTo>
                  <a:cubicBezTo>
                    <a:pt x="2430" y="20059"/>
                    <a:pt x="2854" y="20016"/>
                    <a:pt x="3273" y="19932"/>
                  </a:cubicBezTo>
                  <a:cubicBezTo>
                    <a:pt x="3510" y="19884"/>
                    <a:pt x="3743" y="19820"/>
                    <a:pt x="3971" y="19740"/>
                  </a:cubicBezTo>
                  <a:lnTo>
                    <a:pt x="3971" y="1"/>
                  </a:lnTo>
                  <a:cubicBezTo>
                    <a:pt x="3480" y="856"/>
                    <a:pt x="1983" y="861"/>
                    <a:pt x="1983" y="861"/>
                  </a:cubicBezTo>
                  <a:cubicBezTo>
                    <a:pt x="1983" y="861"/>
                    <a:pt x="1983" y="861"/>
                    <a:pt x="1983" y="861"/>
                  </a:cubicBezTo>
                  <a:cubicBezTo>
                    <a:pt x="1967" y="861"/>
                    <a:pt x="483" y="859"/>
                    <a:pt x="1" y="1"/>
                  </a:cubicBezTo>
                  <a:close/>
                </a:path>
              </a:pathLst>
            </a:custGeom>
            <a:solidFill>
              <a:srgbClr val="FFDB4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7"/>
            <p:cNvSpPr/>
            <p:nvPr/>
          </p:nvSpPr>
          <p:spPr>
            <a:xfrm>
              <a:off x="2676300" y="2442675"/>
              <a:ext cx="72125" cy="90375"/>
            </a:xfrm>
            <a:custGeom>
              <a:rect b="b" l="l" r="r" t="t"/>
              <a:pathLst>
                <a:path extrusionOk="0" h="3615" w="2885">
                  <a:moveTo>
                    <a:pt x="1438" y="0"/>
                  </a:moveTo>
                  <a:cubicBezTo>
                    <a:pt x="1437" y="0"/>
                    <a:pt x="1436" y="0"/>
                    <a:pt x="1435" y="0"/>
                  </a:cubicBezTo>
                  <a:lnTo>
                    <a:pt x="1434" y="0"/>
                  </a:lnTo>
                  <a:cubicBezTo>
                    <a:pt x="1433" y="0"/>
                    <a:pt x="1432" y="0"/>
                    <a:pt x="1431" y="0"/>
                  </a:cubicBezTo>
                  <a:cubicBezTo>
                    <a:pt x="1271" y="0"/>
                    <a:pt x="1127" y="96"/>
                    <a:pt x="1068" y="245"/>
                  </a:cubicBezTo>
                  <a:lnTo>
                    <a:pt x="128" y="2508"/>
                  </a:lnTo>
                  <a:lnTo>
                    <a:pt x="34" y="2733"/>
                  </a:lnTo>
                  <a:cubicBezTo>
                    <a:pt x="0" y="2964"/>
                    <a:pt x="137" y="3201"/>
                    <a:pt x="442" y="3378"/>
                  </a:cubicBezTo>
                  <a:cubicBezTo>
                    <a:pt x="716" y="3536"/>
                    <a:pt x="1075" y="3615"/>
                    <a:pt x="1434" y="3615"/>
                  </a:cubicBezTo>
                  <a:cubicBezTo>
                    <a:pt x="1713" y="3615"/>
                    <a:pt x="1992" y="3567"/>
                    <a:pt x="2230" y="3472"/>
                  </a:cubicBezTo>
                  <a:cubicBezTo>
                    <a:pt x="2299" y="3445"/>
                    <a:pt x="2364" y="3414"/>
                    <a:pt x="2427" y="3378"/>
                  </a:cubicBezTo>
                  <a:cubicBezTo>
                    <a:pt x="2750" y="3190"/>
                    <a:pt x="2884" y="2935"/>
                    <a:pt x="2825" y="2691"/>
                  </a:cubicBezTo>
                  <a:cubicBezTo>
                    <a:pt x="2825" y="2690"/>
                    <a:pt x="2824" y="2689"/>
                    <a:pt x="2824" y="2687"/>
                  </a:cubicBezTo>
                  <a:lnTo>
                    <a:pt x="2756" y="2530"/>
                  </a:lnTo>
                  <a:lnTo>
                    <a:pt x="1801" y="244"/>
                  </a:lnTo>
                  <a:cubicBezTo>
                    <a:pt x="1741" y="96"/>
                    <a:pt x="1597" y="0"/>
                    <a:pt x="1438" y="0"/>
                  </a:cubicBezTo>
                  <a:close/>
                </a:path>
              </a:pathLst>
            </a:custGeom>
            <a:solidFill>
              <a:srgbClr val="2D29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7"/>
            <p:cNvSpPr/>
            <p:nvPr/>
          </p:nvSpPr>
          <p:spPr>
            <a:xfrm>
              <a:off x="2677175" y="2505350"/>
              <a:ext cx="2375" cy="5675"/>
            </a:xfrm>
            <a:custGeom>
              <a:rect b="b" l="l" r="r" t="t"/>
              <a:pathLst>
                <a:path extrusionOk="0" h="227" w="95">
                  <a:moveTo>
                    <a:pt x="94" y="1"/>
                  </a:moveTo>
                  <a:cubicBezTo>
                    <a:pt x="46" y="68"/>
                    <a:pt x="14" y="145"/>
                    <a:pt x="0" y="226"/>
                  </a:cubicBezTo>
                  <a:lnTo>
                    <a:pt x="94" y="1"/>
                  </a:lnTo>
                  <a:close/>
                </a:path>
              </a:pathLst>
            </a:custGeom>
            <a:solidFill>
              <a:srgbClr val="FFF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7"/>
            <p:cNvSpPr/>
            <p:nvPr/>
          </p:nvSpPr>
          <p:spPr>
            <a:xfrm>
              <a:off x="2745200" y="2505925"/>
              <a:ext cx="1700" cy="3975"/>
            </a:xfrm>
            <a:custGeom>
              <a:rect b="b" l="l" r="r" t="t"/>
              <a:pathLst>
                <a:path extrusionOk="0" h="159" w="68">
                  <a:moveTo>
                    <a:pt x="0" y="0"/>
                  </a:moveTo>
                  <a:lnTo>
                    <a:pt x="68" y="159"/>
                  </a:lnTo>
                  <a:cubicBezTo>
                    <a:pt x="53" y="103"/>
                    <a:pt x="32" y="50"/>
                    <a:pt x="0" y="0"/>
                  </a:cubicBezTo>
                  <a:close/>
                </a:path>
              </a:pathLst>
            </a:custGeom>
            <a:solidFill>
              <a:srgbClr val="FFF5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7"/>
            <p:cNvSpPr/>
            <p:nvPr/>
          </p:nvSpPr>
          <p:spPr>
            <a:xfrm>
              <a:off x="2712150" y="2442700"/>
              <a:ext cx="36275" cy="86775"/>
            </a:xfrm>
            <a:custGeom>
              <a:rect b="b" l="l" r="r" t="t"/>
              <a:pathLst>
                <a:path extrusionOk="0" h="3471" w="1451">
                  <a:moveTo>
                    <a:pt x="4" y="0"/>
                  </a:moveTo>
                  <a:cubicBezTo>
                    <a:pt x="3" y="0"/>
                    <a:pt x="2" y="0"/>
                    <a:pt x="1" y="0"/>
                  </a:cubicBezTo>
                  <a:cubicBezTo>
                    <a:pt x="84" y="17"/>
                    <a:pt x="422" y="1594"/>
                    <a:pt x="797" y="3471"/>
                  </a:cubicBezTo>
                  <a:cubicBezTo>
                    <a:pt x="865" y="3445"/>
                    <a:pt x="930" y="3414"/>
                    <a:pt x="993" y="3377"/>
                  </a:cubicBezTo>
                  <a:cubicBezTo>
                    <a:pt x="1316" y="3189"/>
                    <a:pt x="1450" y="2934"/>
                    <a:pt x="1391" y="2691"/>
                  </a:cubicBezTo>
                  <a:cubicBezTo>
                    <a:pt x="1391" y="2690"/>
                    <a:pt x="1390" y="2689"/>
                    <a:pt x="1390" y="2688"/>
                  </a:cubicBezTo>
                  <a:lnTo>
                    <a:pt x="1322" y="2529"/>
                  </a:lnTo>
                  <a:lnTo>
                    <a:pt x="367" y="244"/>
                  </a:lnTo>
                  <a:cubicBezTo>
                    <a:pt x="307" y="97"/>
                    <a:pt x="163" y="0"/>
                    <a:pt x="4" y="0"/>
                  </a:cubicBezTo>
                  <a:close/>
                </a:path>
              </a:pathLst>
            </a:custGeom>
            <a:solidFill>
              <a:srgbClr val="1A1A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7"/>
            <p:cNvSpPr/>
            <p:nvPr/>
          </p:nvSpPr>
          <p:spPr>
            <a:xfrm>
              <a:off x="2615650" y="3132000"/>
              <a:ext cx="46875" cy="175150"/>
            </a:xfrm>
            <a:custGeom>
              <a:rect b="b" l="l" r="r" t="t"/>
              <a:pathLst>
                <a:path extrusionOk="0" h="7006" w="1875">
                  <a:moveTo>
                    <a:pt x="1" y="1"/>
                  </a:moveTo>
                  <a:lnTo>
                    <a:pt x="1" y="5159"/>
                  </a:lnTo>
                  <a:cubicBezTo>
                    <a:pt x="29" y="5708"/>
                    <a:pt x="404" y="6254"/>
                    <a:pt x="1129" y="6672"/>
                  </a:cubicBezTo>
                  <a:cubicBezTo>
                    <a:pt x="1367" y="6806"/>
                    <a:pt x="1617" y="6918"/>
                    <a:pt x="1875" y="7005"/>
                  </a:cubicBezTo>
                  <a:lnTo>
                    <a:pt x="1875" y="1847"/>
                  </a:lnTo>
                  <a:cubicBezTo>
                    <a:pt x="1714" y="1793"/>
                    <a:pt x="1558" y="1729"/>
                    <a:pt x="1404" y="1658"/>
                  </a:cubicBezTo>
                  <a:cubicBezTo>
                    <a:pt x="1310" y="1612"/>
                    <a:pt x="1218" y="1565"/>
                    <a:pt x="1129" y="1514"/>
                  </a:cubicBezTo>
                  <a:cubicBezTo>
                    <a:pt x="762" y="1302"/>
                    <a:pt x="486" y="1058"/>
                    <a:pt x="298" y="797"/>
                  </a:cubicBezTo>
                  <a:cubicBezTo>
                    <a:pt x="113" y="543"/>
                    <a:pt x="14" y="272"/>
                    <a:pt x="1" y="1"/>
                  </a:cubicBezTo>
                  <a:close/>
                </a:path>
              </a:pathLst>
            </a:custGeom>
            <a:solidFill>
              <a:srgbClr val="DAE6EA">
                <a:alpha val="25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7"/>
            <p:cNvSpPr/>
            <p:nvPr/>
          </p:nvSpPr>
          <p:spPr>
            <a:xfrm>
              <a:off x="2614950" y="3260975"/>
              <a:ext cx="162875" cy="174325"/>
            </a:xfrm>
            <a:custGeom>
              <a:rect b="b" l="l" r="r" t="t"/>
              <a:pathLst>
                <a:path extrusionOk="0" h="6973" w="6515">
                  <a:moveTo>
                    <a:pt x="29" y="0"/>
                  </a:moveTo>
                  <a:lnTo>
                    <a:pt x="29" y="4682"/>
                  </a:lnTo>
                  <a:cubicBezTo>
                    <a:pt x="0" y="5273"/>
                    <a:pt x="376" y="5870"/>
                    <a:pt x="1157" y="6322"/>
                  </a:cubicBezTo>
                  <a:cubicBezTo>
                    <a:pt x="1910" y="6756"/>
                    <a:pt x="2895" y="6972"/>
                    <a:pt x="3881" y="6972"/>
                  </a:cubicBezTo>
                  <a:cubicBezTo>
                    <a:pt x="4827" y="6972"/>
                    <a:pt x="5773" y="6773"/>
                    <a:pt x="6515" y="6375"/>
                  </a:cubicBezTo>
                  <a:lnTo>
                    <a:pt x="6515" y="6375"/>
                  </a:lnTo>
                  <a:cubicBezTo>
                    <a:pt x="6192" y="6530"/>
                    <a:pt x="5529" y="6630"/>
                    <a:pt x="4804" y="6630"/>
                  </a:cubicBezTo>
                  <a:cubicBezTo>
                    <a:pt x="3460" y="6630"/>
                    <a:pt x="1903" y="6287"/>
                    <a:pt x="1903" y="5319"/>
                  </a:cubicBezTo>
                  <a:cubicBezTo>
                    <a:pt x="1903" y="4600"/>
                    <a:pt x="1903" y="1850"/>
                    <a:pt x="1903" y="1850"/>
                  </a:cubicBezTo>
                  <a:cubicBezTo>
                    <a:pt x="1645" y="1762"/>
                    <a:pt x="1395" y="1648"/>
                    <a:pt x="1157" y="1513"/>
                  </a:cubicBezTo>
                  <a:cubicBezTo>
                    <a:pt x="432" y="1095"/>
                    <a:pt x="57" y="549"/>
                    <a:pt x="29" y="0"/>
                  </a:cubicBezTo>
                  <a:close/>
                </a:path>
              </a:pathLst>
            </a:custGeom>
            <a:solidFill>
              <a:srgbClr val="FD9C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 name="Google Shape;1147;p57"/>
          <p:cNvSpPr txBox="1"/>
          <p:nvPr>
            <p:ph idx="15" type="title"/>
          </p:nvPr>
        </p:nvSpPr>
        <p:spPr>
          <a:xfrm>
            <a:off x="4852249" y="3942001"/>
            <a:ext cx="947400" cy="5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148" name="Google Shape;1148;p57"/>
          <p:cNvSpPr txBox="1"/>
          <p:nvPr>
            <p:ph idx="16" type="ctrTitle"/>
          </p:nvPr>
        </p:nvSpPr>
        <p:spPr>
          <a:xfrm flipH="1">
            <a:off x="5799650" y="3439225"/>
            <a:ext cx="35472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Q&amp;A</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2" name="Shape 1152"/>
        <p:cNvGrpSpPr/>
        <p:nvPr/>
      </p:nvGrpSpPr>
      <p:grpSpPr>
        <a:xfrm>
          <a:off x="0" y="0"/>
          <a:ext cx="0" cy="0"/>
          <a:chOff x="0" y="0"/>
          <a:chExt cx="0" cy="0"/>
        </a:xfrm>
      </p:grpSpPr>
      <p:grpSp>
        <p:nvGrpSpPr>
          <p:cNvPr id="1153" name="Google Shape;1153;p58"/>
          <p:cNvGrpSpPr/>
          <p:nvPr/>
        </p:nvGrpSpPr>
        <p:grpSpPr>
          <a:xfrm>
            <a:off x="299286" y="189025"/>
            <a:ext cx="133205" cy="119344"/>
            <a:chOff x="222150" y="185025"/>
            <a:chExt cx="170100" cy="152400"/>
          </a:xfrm>
        </p:grpSpPr>
        <p:cxnSp>
          <p:nvCxnSpPr>
            <p:cNvPr id="1154" name="Google Shape;1154;p58"/>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155" name="Google Shape;1155;p58"/>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156" name="Google Shape;1156;p58"/>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157" name="Google Shape;1157;p58"/>
          <p:cNvGrpSpPr/>
          <p:nvPr/>
        </p:nvGrpSpPr>
        <p:grpSpPr>
          <a:xfrm>
            <a:off x="286625" y="3999999"/>
            <a:ext cx="145867" cy="958251"/>
            <a:chOff x="286625" y="3923799"/>
            <a:chExt cx="145867" cy="958251"/>
          </a:xfrm>
        </p:grpSpPr>
        <p:sp>
          <p:nvSpPr>
            <p:cNvPr id="1158" name="Google Shape;1158;p58"/>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9" name="Google Shape;1159;p58"/>
            <p:cNvGrpSpPr/>
            <p:nvPr/>
          </p:nvGrpSpPr>
          <p:grpSpPr>
            <a:xfrm>
              <a:off x="298112" y="4342643"/>
              <a:ext cx="110182" cy="126862"/>
              <a:chOff x="281100" y="2027800"/>
              <a:chExt cx="140700" cy="162000"/>
            </a:xfrm>
          </p:grpSpPr>
          <p:sp>
            <p:nvSpPr>
              <p:cNvPr id="1160" name="Google Shape;1160;p58"/>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1" name="Google Shape;1161;p58"/>
              <p:cNvGrpSpPr/>
              <p:nvPr/>
            </p:nvGrpSpPr>
            <p:grpSpPr>
              <a:xfrm>
                <a:off x="308875" y="2088450"/>
                <a:ext cx="85200" cy="40700"/>
                <a:chOff x="308875" y="2087000"/>
                <a:chExt cx="85200" cy="40700"/>
              </a:xfrm>
            </p:grpSpPr>
            <p:cxnSp>
              <p:nvCxnSpPr>
                <p:cNvPr id="1162" name="Google Shape;1162;p58"/>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163" name="Google Shape;1163;p58"/>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164" name="Google Shape;1164;p58"/>
            <p:cNvGrpSpPr/>
            <p:nvPr/>
          </p:nvGrpSpPr>
          <p:grpSpPr>
            <a:xfrm>
              <a:off x="286625" y="3923799"/>
              <a:ext cx="133200" cy="133200"/>
              <a:chOff x="286625" y="3648899"/>
              <a:chExt cx="133200" cy="133200"/>
            </a:xfrm>
          </p:grpSpPr>
          <p:sp>
            <p:nvSpPr>
              <p:cNvPr id="1165" name="Google Shape;1165;p58"/>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8"/>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7" name="Google Shape;1167;p58">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8">
            <a:hlinkClick action="ppaction://hlinksldjump" r:id="rId4"/>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8"/>
          <p:cNvSpPr txBox="1"/>
          <p:nvPr>
            <p:ph type="title"/>
          </p:nvPr>
        </p:nvSpPr>
        <p:spPr>
          <a:xfrm>
            <a:off x="1796250" y="1926650"/>
            <a:ext cx="5551500" cy="1302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800">
                <a:solidFill>
                  <a:schemeClr val="accent2"/>
                </a:solidFill>
              </a:rPr>
              <a:t>01 </a:t>
            </a:r>
            <a:r>
              <a:rPr lang="en" sz="6800">
                <a:solidFill>
                  <a:schemeClr val="accent2"/>
                </a:solidFill>
              </a:rPr>
              <a:t>DATA COLLECTING AND CLEANING</a:t>
            </a:r>
            <a:endParaRPr sz="6800">
              <a:solidFill>
                <a:schemeClr val="accent2"/>
              </a:solidFill>
            </a:endParaRPr>
          </a:p>
        </p:txBody>
      </p:sp>
      <p:cxnSp>
        <p:nvCxnSpPr>
          <p:cNvPr id="1170" name="Google Shape;1170;p58">
            <a:hlinkClick action="ppaction://hlinkshowjump?jump=nextslide"/>
          </p:cNvPr>
          <p:cNvCxnSpPr/>
          <p:nvPr/>
        </p:nvCxnSpPr>
        <p:spPr>
          <a:xfrm>
            <a:off x="7314663" y="3889713"/>
            <a:ext cx="740100" cy="0"/>
          </a:xfrm>
          <a:prstGeom prst="straightConnector1">
            <a:avLst/>
          </a:prstGeom>
          <a:noFill/>
          <a:ln cap="flat" cmpd="sng" w="9525">
            <a:solidFill>
              <a:schemeClr val="dk2"/>
            </a:solidFill>
            <a:prstDash val="solid"/>
            <a:round/>
            <a:headEnd len="med" w="med" type="none"/>
            <a:tailEnd len="med" w="med" type="stealth"/>
          </a:ln>
        </p:spPr>
      </p:cxnSp>
      <p:cxnSp>
        <p:nvCxnSpPr>
          <p:cNvPr id="1171" name="Google Shape;1171;p58">
            <a:hlinkClick action="ppaction://hlinkshowjump?jump=nextslide"/>
          </p:cNvPr>
          <p:cNvCxnSpPr/>
          <p:nvPr/>
        </p:nvCxnSpPr>
        <p:spPr>
          <a:xfrm>
            <a:off x="1089213" y="1266463"/>
            <a:ext cx="740100" cy="0"/>
          </a:xfrm>
          <a:prstGeom prst="straightConnector1">
            <a:avLst/>
          </a:prstGeom>
          <a:noFill/>
          <a:ln cap="flat" cmpd="sng" w="9525">
            <a:solidFill>
              <a:schemeClr val="dk2"/>
            </a:solidFill>
            <a:prstDash val="solid"/>
            <a:round/>
            <a:headEnd len="med" w="med" type="none"/>
            <a:tailEnd len="med" w="med" type="stealth"/>
          </a:ln>
        </p:spPr>
      </p:cxnSp>
      <p:sp>
        <p:nvSpPr>
          <p:cNvPr id="1172" name="Google Shape;1172;p58">
            <a:hlinkClick action="ppaction://hlinksldjump" r:id="rId5"/>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8">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8">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8" name="Shape 1178"/>
        <p:cNvGrpSpPr/>
        <p:nvPr/>
      </p:nvGrpSpPr>
      <p:grpSpPr>
        <a:xfrm>
          <a:off x="0" y="0"/>
          <a:ext cx="0" cy="0"/>
          <a:chOff x="0" y="0"/>
          <a:chExt cx="0" cy="0"/>
        </a:xfrm>
      </p:grpSpPr>
      <p:sp>
        <p:nvSpPr>
          <p:cNvPr id="1179" name="Google Shape;1179;p59"/>
          <p:cNvSpPr txBox="1"/>
          <p:nvPr>
            <p:ph type="title"/>
          </p:nvPr>
        </p:nvSpPr>
        <p:spPr>
          <a:xfrm>
            <a:off x="1986225" y="1523275"/>
            <a:ext cx="2336400" cy="51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2"/>
                </a:solidFill>
              </a:rPr>
              <a:t>PARAMS</a:t>
            </a:r>
            <a:endParaRPr>
              <a:solidFill>
                <a:schemeClr val="lt2"/>
              </a:solidFill>
            </a:endParaRPr>
          </a:p>
        </p:txBody>
      </p:sp>
      <p:sp>
        <p:nvSpPr>
          <p:cNvPr id="1180" name="Google Shape;1180;p59"/>
          <p:cNvSpPr txBox="1"/>
          <p:nvPr>
            <p:ph idx="2" type="title"/>
          </p:nvPr>
        </p:nvSpPr>
        <p:spPr>
          <a:xfrm>
            <a:off x="1083225" y="1523263"/>
            <a:ext cx="836400" cy="51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181" name="Google Shape;1181;p59"/>
          <p:cNvSpPr txBox="1"/>
          <p:nvPr>
            <p:ph idx="1" type="subTitle"/>
          </p:nvPr>
        </p:nvSpPr>
        <p:spPr>
          <a:xfrm>
            <a:off x="1986225" y="2033600"/>
            <a:ext cx="2597100" cy="68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Restricting to only include </a:t>
            </a:r>
            <a:r>
              <a:rPr lang="en" sz="1100"/>
              <a:t>predominantly</a:t>
            </a:r>
            <a:r>
              <a:rPr lang="en" sz="1100"/>
              <a:t> undergraduate institutions</a:t>
            </a:r>
            <a:endParaRPr sz="1100"/>
          </a:p>
        </p:txBody>
      </p:sp>
      <p:sp>
        <p:nvSpPr>
          <p:cNvPr id="1182" name="Google Shape;1182;p59"/>
          <p:cNvSpPr txBox="1"/>
          <p:nvPr>
            <p:ph idx="3" type="title"/>
          </p:nvPr>
        </p:nvSpPr>
        <p:spPr>
          <a:xfrm>
            <a:off x="5571975" y="1523275"/>
            <a:ext cx="2336400" cy="51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1"/>
                </a:solidFill>
              </a:rPr>
              <a:t>FIELDS</a:t>
            </a:r>
            <a:endParaRPr>
              <a:solidFill>
                <a:schemeClr val="accent1"/>
              </a:solidFill>
            </a:endParaRPr>
          </a:p>
        </p:txBody>
      </p:sp>
      <p:sp>
        <p:nvSpPr>
          <p:cNvPr id="1183" name="Google Shape;1183;p59"/>
          <p:cNvSpPr txBox="1"/>
          <p:nvPr>
            <p:ph idx="4" type="title"/>
          </p:nvPr>
        </p:nvSpPr>
        <p:spPr>
          <a:xfrm>
            <a:off x="4735575" y="1523263"/>
            <a:ext cx="836400" cy="51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184" name="Google Shape;1184;p59"/>
          <p:cNvSpPr txBox="1"/>
          <p:nvPr>
            <p:ph idx="5" type="subTitle"/>
          </p:nvPr>
        </p:nvSpPr>
        <p:spPr>
          <a:xfrm>
            <a:off x="5571975" y="2033600"/>
            <a:ext cx="2336400" cy="68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Deciding which fields to include (State, City, </a:t>
            </a:r>
            <a:r>
              <a:rPr lang="en" sz="1100"/>
              <a:t>Enrollment Number)</a:t>
            </a:r>
            <a:endParaRPr sz="1100"/>
          </a:p>
        </p:txBody>
      </p:sp>
      <p:sp>
        <p:nvSpPr>
          <p:cNvPr id="1185" name="Google Shape;1185;p59"/>
          <p:cNvSpPr txBox="1"/>
          <p:nvPr>
            <p:ph idx="15" type="title"/>
          </p:nvPr>
        </p:nvSpPr>
        <p:spPr>
          <a:xfrm>
            <a:off x="720000" y="4558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lt1"/>
                </a:solidFill>
              </a:rPr>
              <a:t>COLLEGE SCORECARD API</a:t>
            </a:r>
            <a:endParaRPr>
              <a:solidFill>
                <a:schemeClr val="lt1"/>
              </a:solidFill>
            </a:endParaRPr>
          </a:p>
        </p:txBody>
      </p:sp>
      <p:grpSp>
        <p:nvGrpSpPr>
          <p:cNvPr id="1186" name="Google Shape;1186;p59"/>
          <p:cNvGrpSpPr/>
          <p:nvPr/>
        </p:nvGrpSpPr>
        <p:grpSpPr>
          <a:xfrm>
            <a:off x="299286" y="189025"/>
            <a:ext cx="133205" cy="119344"/>
            <a:chOff x="222150" y="185025"/>
            <a:chExt cx="170100" cy="152400"/>
          </a:xfrm>
        </p:grpSpPr>
        <p:cxnSp>
          <p:nvCxnSpPr>
            <p:cNvPr id="1187" name="Google Shape;1187;p59"/>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188" name="Google Shape;1188;p59"/>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189" name="Google Shape;1189;p59"/>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190" name="Google Shape;1190;p59"/>
          <p:cNvGrpSpPr/>
          <p:nvPr/>
        </p:nvGrpSpPr>
        <p:grpSpPr>
          <a:xfrm>
            <a:off x="286625" y="3999999"/>
            <a:ext cx="145867" cy="958251"/>
            <a:chOff x="286625" y="3923799"/>
            <a:chExt cx="145867" cy="958251"/>
          </a:xfrm>
        </p:grpSpPr>
        <p:sp>
          <p:nvSpPr>
            <p:cNvPr id="1191" name="Google Shape;1191;p59"/>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2" name="Google Shape;1192;p59"/>
            <p:cNvGrpSpPr/>
            <p:nvPr/>
          </p:nvGrpSpPr>
          <p:grpSpPr>
            <a:xfrm>
              <a:off x="298112" y="4342643"/>
              <a:ext cx="110182" cy="126862"/>
              <a:chOff x="281100" y="2027800"/>
              <a:chExt cx="140700" cy="162000"/>
            </a:xfrm>
          </p:grpSpPr>
          <p:sp>
            <p:nvSpPr>
              <p:cNvPr id="1193" name="Google Shape;1193;p59"/>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4" name="Google Shape;1194;p59"/>
              <p:cNvGrpSpPr/>
              <p:nvPr/>
            </p:nvGrpSpPr>
            <p:grpSpPr>
              <a:xfrm>
                <a:off x="308875" y="2088450"/>
                <a:ext cx="85200" cy="40700"/>
                <a:chOff x="308875" y="2087000"/>
                <a:chExt cx="85200" cy="40700"/>
              </a:xfrm>
            </p:grpSpPr>
            <p:cxnSp>
              <p:nvCxnSpPr>
                <p:cNvPr id="1195" name="Google Shape;1195;p59"/>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196" name="Google Shape;1196;p59"/>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197" name="Google Shape;1197;p59"/>
            <p:cNvGrpSpPr/>
            <p:nvPr/>
          </p:nvGrpSpPr>
          <p:grpSpPr>
            <a:xfrm>
              <a:off x="286625" y="3923799"/>
              <a:ext cx="133200" cy="133200"/>
              <a:chOff x="286625" y="3648899"/>
              <a:chExt cx="133200" cy="133200"/>
            </a:xfrm>
          </p:grpSpPr>
          <p:sp>
            <p:nvSpPr>
              <p:cNvPr id="1198" name="Google Shape;1198;p59"/>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9"/>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200" name="Google Shape;1200;p59">
            <a:hlinkClick action="ppaction://hlinkshowjump?jump=nextslide"/>
          </p:cNvPr>
          <p:cNvCxnSpPr/>
          <p:nvPr/>
        </p:nvCxnSpPr>
        <p:spPr>
          <a:xfrm>
            <a:off x="8176575" y="3529013"/>
            <a:ext cx="0" cy="740100"/>
          </a:xfrm>
          <a:prstGeom prst="straightConnector1">
            <a:avLst/>
          </a:prstGeom>
          <a:noFill/>
          <a:ln cap="flat" cmpd="sng" w="9525">
            <a:solidFill>
              <a:schemeClr val="dk2"/>
            </a:solidFill>
            <a:prstDash val="solid"/>
            <a:round/>
            <a:headEnd len="med" w="med" type="none"/>
            <a:tailEnd len="med" w="med" type="stealth"/>
          </a:ln>
        </p:spPr>
      </p:cxnSp>
      <p:sp>
        <p:nvSpPr>
          <p:cNvPr id="1201" name="Google Shape;1201;p59"/>
          <p:cNvSpPr/>
          <p:nvPr/>
        </p:nvSpPr>
        <p:spPr>
          <a:xfrm>
            <a:off x="1710396" y="2302076"/>
            <a:ext cx="76322" cy="151849"/>
          </a:xfrm>
          <a:custGeom>
            <a:rect b="b" l="l" r="r" t="t"/>
            <a:pathLst>
              <a:path extrusionOk="0" h="10895" w="5478">
                <a:moveTo>
                  <a:pt x="74" y="0"/>
                </a:moveTo>
                <a:lnTo>
                  <a:pt x="5478" y="5404"/>
                </a:lnTo>
                <a:lnTo>
                  <a:pt x="0" y="10895"/>
                </a:lnTo>
              </a:path>
            </a:pathLst>
          </a:custGeom>
          <a:noFill/>
          <a:ln cap="flat" cmpd="sng" w="9525">
            <a:solidFill>
              <a:schemeClr val="dk2"/>
            </a:solidFill>
            <a:prstDash val="solid"/>
            <a:round/>
            <a:headEnd len="med" w="med" type="none"/>
            <a:tailEnd len="med" w="med" type="none"/>
          </a:ln>
        </p:spPr>
      </p:sp>
      <p:sp>
        <p:nvSpPr>
          <p:cNvPr id="1202" name="Google Shape;1202;p59"/>
          <p:cNvSpPr/>
          <p:nvPr/>
        </p:nvSpPr>
        <p:spPr>
          <a:xfrm>
            <a:off x="5343246" y="2302076"/>
            <a:ext cx="76322" cy="151849"/>
          </a:xfrm>
          <a:custGeom>
            <a:rect b="b" l="l" r="r" t="t"/>
            <a:pathLst>
              <a:path extrusionOk="0" h="10895" w="5478">
                <a:moveTo>
                  <a:pt x="74" y="0"/>
                </a:moveTo>
                <a:lnTo>
                  <a:pt x="5478" y="5404"/>
                </a:lnTo>
                <a:lnTo>
                  <a:pt x="0" y="10895"/>
                </a:lnTo>
              </a:path>
            </a:pathLst>
          </a:custGeom>
          <a:noFill/>
          <a:ln cap="flat" cmpd="sng" w="9525">
            <a:solidFill>
              <a:schemeClr val="dk2"/>
            </a:solidFill>
            <a:prstDash val="solid"/>
            <a:round/>
            <a:headEnd len="med" w="med" type="none"/>
            <a:tailEnd len="med" w="med" type="none"/>
          </a:ln>
        </p:spPr>
      </p:sp>
      <p:sp>
        <p:nvSpPr>
          <p:cNvPr id="1203" name="Google Shape;1203;p59">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9">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9">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9">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 name="Google Shape;1207;p59"/>
          <p:cNvGrpSpPr/>
          <p:nvPr/>
        </p:nvGrpSpPr>
        <p:grpSpPr>
          <a:xfrm>
            <a:off x="7819199" y="752550"/>
            <a:ext cx="604800" cy="147600"/>
            <a:chOff x="7688649" y="828750"/>
            <a:chExt cx="604800" cy="147600"/>
          </a:xfrm>
        </p:grpSpPr>
        <p:sp>
          <p:nvSpPr>
            <p:cNvPr id="1208" name="Google Shape;1208;p59"/>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9"/>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9"/>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 name="Google Shape;1211;p59"/>
          <p:cNvSpPr txBox="1"/>
          <p:nvPr>
            <p:ph type="title"/>
          </p:nvPr>
        </p:nvSpPr>
        <p:spPr>
          <a:xfrm>
            <a:off x="1986225" y="3070000"/>
            <a:ext cx="3066000" cy="51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rPr>
              <a:t>LOOP THROUGH PAGES</a:t>
            </a:r>
            <a:endParaRPr>
              <a:solidFill>
                <a:schemeClr val="accent4"/>
              </a:solidFill>
            </a:endParaRPr>
          </a:p>
        </p:txBody>
      </p:sp>
      <p:sp>
        <p:nvSpPr>
          <p:cNvPr id="1212" name="Google Shape;1212;p59"/>
          <p:cNvSpPr txBox="1"/>
          <p:nvPr>
            <p:ph idx="2" type="title"/>
          </p:nvPr>
        </p:nvSpPr>
        <p:spPr>
          <a:xfrm>
            <a:off x="1083225" y="3069988"/>
            <a:ext cx="836400" cy="51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4"/>
                </a:solidFill>
              </a:rPr>
              <a:t>03</a:t>
            </a:r>
            <a:endParaRPr>
              <a:solidFill>
                <a:schemeClr val="accent4"/>
              </a:solidFill>
            </a:endParaRPr>
          </a:p>
        </p:txBody>
      </p:sp>
      <p:sp>
        <p:nvSpPr>
          <p:cNvPr id="1213" name="Google Shape;1213;p59"/>
          <p:cNvSpPr txBox="1"/>
          <p:nvPr>
            <p:ph idx="1" type="subTitle"/>
          </p:nvPr>
        </p:nvSpPr>
        <p:spPr>
          <a:xfrm>
            <a:off x="1986225" y="3727475"/>
            <a:ext cx="2706600" cy="68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Over 2600 institutions and max 100 colleges per page</a:t>
            </a:r>
            <a:endParaRPr sz="1100"/>
          </a:p>
          <a:p>
            <a:pPr indent="0" lvl="0" marL="0" rtl="0" algn="l">
              <a:spcBef>
                <a:spcPts val="0"/>
              </a:spcBef>
              <a:spcAft>
                <a:spcPts val="0"/>
              </a:spcAft>
              <a:buNone/>
            </a:pPr>
            <a:r>
              <a:rPr lang="en" sz="1100"/>
              <a:t>Loop through 26 pages and append each college to list</a:t>
            </a:r>
            <a:endParaRPr sz="1100"/>
          </a:p>
        </p:txBody>
      </p:sp>
      <p:sp>
        <p:nvSpPr>
          <p:cNvPr id="1214" name="Google Shape;1214;p59"/>
          <p:cNvSpPr/>
          <p:nvPr/>
        </p:nvSpPr>
        <p:spPr>
          <a:xfrm>
            <a:off x="1710396" y="3925001"/>
            <a:ext cx="76322" cy="151849"/>
          </a:xfrm>
          <a:custGeom>
            <a:rect b="b" l="l" r="r" t="t"/>
            <a:pathLst>
              <a:path extrusionOk="0" h="10895" w="5478">
                <a:moveTo>
                  <a:pt x="74" y="0"/>
                </a:moveTo>
                <a:lnTo>
                  <a:pt x="5478" y="5404"/>
                </a:lnTo>
                <a:lnTo>
                  <a:pt x="0" y="10895"/>
                </a:lnTo>
              </a:path>
            </a:pathLst>
          </a:custGeom>
          <a:noFill/>
          <a:ln cap="flat" cmpd="sng" w="9525">
            <a:solidFill>
              <a:schemeClr val="dk2"/>
            </a:solidFill>
            <a:prstDash val="solid"/>
            <a:round/>
            <a:headEnd len="med" w="med" type="none"/>
            <a:tailEnd len="med" w="med" type="none"/>
          </a:ln>
        </p:spPr>
      </p:sp>
      <p:sp>
        <p:nvSpPr>
          <p:cNvPr id="1215" name="Google Shape;1215;p59"/>
          <p:cNvSpPr txBox="1"/>
          <p:nvPr>
            <p:ph idx="3" type="title"/>
          </p:nvPr>
        </p:nvSpPr>
        <p:spPr>
          <a:xfrm>
            <a:off x="5593900" y="3124600"/>
            <a:ext cx="2336400" cy="510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6B65"/>
                </a:solidFill>
              </a:rPr>
              <a:t>CREATE DATAFRAME FROM LIST</a:t>
            </a:r>
            <a:endParaRPr>
              <a:solidFill>
                <a:srgbClr val="FF6B65"/>
              </a:solidFill>
            </a:endParaRPr>
          </a:p>
        </p:txBody>
      </p:sp>
      <p:sp>
        <p:nvSpPr>
          <p:cNvPr id="1216" name="Google Shape;1216;p59"/>
          <p:cNvSpPr txBox="1"/>
          <p:nvPr>
            <p:ph idx="4" type="title"/>
          </p:nvPr>
        </p:nvSpPr>
        <p:spPr>
          <a:xfrm>
            <a:off x="4757500" y="3124588"/>
            <a:ext cx="836400" cy="510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E06666"/>
                </a:solidFill>
              </a:rPr>
              <a:t>04</a:t>
            </a:r>
            <a:endParaRPr>
              <a:solidFill>
                <a:srgbClr val="E06666"/>
              </a:solidFill>
            </a:endParaRPr>
          </a:p>
        </p:txBody>
      </p:sp>
      <p:sp>
        <p:nvSpPr>
          <p:cNvPr id="1217" name="Google Shape;1217;p59"/>
          <p:cNvSpPr txBox="1"/>
          <p:nvPr>
            <p:ph idx="5" type="subTitle"/>
          </p:nvPr>
        </p:nvSpPr>
        <p:spPr>
          <a:xfrm>
            <a:off x="5593900" y="3634925"/>
            <a:ext cx="2432100" cy="68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100"/>
              <a:t>d</a:t>
            </a:r>
            <a:r>
              <a:rPr lang="en" sz="1100"/>
              <a:t>f_colleges = pd.json_normalize(results)</a:t>
            </a:r>
            <a:endParaRPr sz="1100"/>
          </a:p>
        </p:txBody>
      </p:sp>
      <p:sp>
        <p:nvSpPr>
          <p:cNvPr id="1218" name="Google Shape;1218;p59"/>
          <p:cNvSpPr/>
          <p:nvPr/>
        </p:nvSpPr>
        <p:spPr>
          <a:xfrm>
            <a:off x="5365171" y="3903401"/>
            <a:ext cx="76322" cy="151849"/>
          </a:xfrm>
          <a:custGeom>
            <a:rect b="b" l="l" r="r" t="t"/>
            <a:pathLst>
              <a:path extrusionOk="0" h="10895" w="5478">
                <a:moveTo>
                  <a:pt x="74" y="0"/>
                </a:moveTo>
                <a:lnTo>
                  <a:pt x="5478" y="5404"/>
                </a:lnTo>
                <a:lnTo>
                  <a:pt x="0" y="10895"/>
                </a:lnTo>
              </a:path>
            </a:pathLst>
          </a:custGeom>
          <a:noFill/>
          <a:ln cap="flat" cmpd="sng" w="9525">
            <a:solidFill>
              <a:schemeClr val="dk2"/>
            </a:solidFill>
            <a:prstDash val="solid"/>
            <a:round/>
            <a:headEnd len="med" w="med" type="none"/>
            <a:tailEnd len="med" w="med" type="none"/>
          </a:ln>
        </p:spPr>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2" name="Shape 1222"/>
        <p:cNvGrpSpPr/>
        <p:nvPr/>
      </p:nvGrpSpPr>
      <p:grpSpPr>
        <a:xfrm>
          <a:off x="0" y="0"/>
          <a:ext cx="0" cy="0"/>
          <a:chOff x="0" y="0"/>
          <a:chExt cx="0" cy="0"/>
        </a:xfrm>
      </p:grpSpPr>
      <p:grpSp>
        <p:nvGrpSpPr>
          <p:cNvPr id="1223" name="Google Shape;1223;p60"/>
          <p:cNvGrpSpPr/>
          <p:nvPr/>
        </p:nvGrpSpPr>
        <p:grpSpPr>
          <a:xfrm>
            <a:off x="299286" y="189025"/>
            <a:ext cx="133205" cy="119344"/>
            <a:chOff x="222150" y="185025"/>
            <a:chExt cx="170100" cy="152400"/>
          </a:xfrm>
        </p:grpSpPr>
        <p:cxnSp>
          <p:nvCxnSpPr>
            <p:cNvPr id="1224" name="Google Shape;1224;p60"/>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225" name="Google Shape;1225;p60"/>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226" name="Google Shape;1226;p60"/>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227" name="Google Shape;1227;p60"/>
          <p:cNvGrpSpPr/>
          <p:nvPr/>
        </p:nvGrpSpPr>
        <p:grpSpPr>
          <a:xfrm>
            <a:off x="286625" y="3999999"/>
            <a:ext cx="145867" cy="958251"/>
            <a:chOff x="286625" y="3923799"/>
            <a:chExt cx="145867" cy="958251"/>
          </a:xfrm>
        </p:grpSpPr>
        <p:sp>
          <p:nvSpPr>
            <p:cNvPr id="1228" name="Google Shape;1228;p60"/>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9" name="Google Shape;1229;p60"/>
            <p:cNvGrpSpPr/>
            <p:nvPr/>
          </p:nvGrpSpPr>
          <p:grpSpPr>
            <a:xfrm>
              <a:off x="298112" y="4342643"/>
              <a:ext cx="110182" cy="126862"/>
              <a:chOff x="281100" y="2027800"/>
              <a:chExt cx="140700" cy="162000"/>
            </a:xfrm>
          </p:grpSpPr>
          <p:sp>
            <p:nvSpPr>
              <p:cNvPr id="1230" name="Google Shape;1230;p60"/>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 name="Google Shape;1231;p60"/>
              <p:cNvGrpSpPr/>
              <p:nvPr/>
            </p:nvGrpSpPr>
            <p:grpSpPr>
              <a:xfrm>
                <a:off x="308875" y="2088450"/>
                <a:ext cx="85200" cy="40700"/>
                <a:chOff x="308875" y="2087000"/>
                <a:chExt cx="85200" cy="40700"/>
              </a:xfrm>
            </p:grpSpPr>
            <p:cxnSp>
              <p:nvCxnSpPr>
                <p:cNvPr id="1232" name="Google Shape;1232;p60"/>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233" name="Google Shape;1233;p60"/>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234" name="Google Shape;1234;p60"/>
            <p:cNvGrpSpPr/>
            <p:nvPr/>
          </p:nvGrpSpPr>
          <p:grpSpPr>
            <a:xfrm>
              <a:off x="286625" y="3923799"/>
              <a:ext cx="133200" cy="133200"/>
              <a:chOff x="286625" y="3648899"/>
              <a:chExt cx="133200" cy="133200"/>
            </a:xfrm>
          </p:grpSpPr>
          <p:sp>
            <p:nvSpPr>
              <p:cNvPr id="1235" name="Google Shape;1235;p60"/>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0"/>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7" name="Google Shape;1237;p60"/>
          <p:cNvSpPr txBox="1"/>
          <p:nvPr>
            <p:ph idx="8" type="title"/>
          </p:nvPr>
        </p:nvSpPr>
        <p:spPr>
          <a:xfrm>
            <a:off x="755775" y="487825"/>
            <a:ext cx="89127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4"/>
                </a:solidFill>
              </a:rPr>
              <a:t>MERGING DATAFRAMES</a:t>
            </a:r>
            <a:endParaRPr>
              <a:solidFill>
                <a:schemeClr val="accent4"/>
              </a:solidFill>
            </a:endParaRPr>
          </a:p>
        </p:txBody>
      </p:sp>
      <p:sp>
        <p:nvSpPr>
          <p:cNvPr id="1238" name="Google Shape;1238;p60">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0">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0">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0">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42" name="Google Shape;1242;p60"/>
          <p:cNvPicPr preferRelativeResize="0"/>
          <p:nvPr/>
        </p:nvPicPr>
        <p:blipFill>
          <a:blip r:embed="rId5">
            <a:alphaModFix/>
          </a:blip>
          <a:stretch>
            <a:fillRect/>
          </a:stretch>
        </p:blipFill>
        <p:spPr>
          <a:xfrm>
            <a:off x="4243450" y="2098925"/>
            <a:ext cx="4202615" cy="1834674"/>
          </a:xfrm>
          <a:prstGeom prst="rect">
            <a:avLst/>
          </a:prstGeom>
          <a:noFill/>
          <a:ln>
            <a:noFill/>
          </a:ln>
        </p:spPr>
      </p:pic>
      <p:pic>
        <p:nvPicPr>
          <p:cNvPr id="1243" name="Google Shape;1243;p60"/>
          <p:cNvPicPr preferRelativeResize="0"/>
          <p:nvPr/>
        </p:nvPicPr>
        <p:blipFill>
          <a:blip r:embed="rId6">
            <a:alphaModFix/>
          </a:blip>
          <a:stretch>
            <a:fillRect/>
          </a:stretch>
        </p:blipFill>
        <p:spPr>
          <a:xfrm>
            <a:off x="755775" y="2086075"/>
            <a:ext cx="3428199" cy="1847522"/>
          </a:xfrm>
          <a:prstGeom prst="rect">
            <a:avLst/>
          </a:prstGeom>
          <a:noFill/>
          <a:ln>
            <a:noFill/>
          </a:ln>
        </p:spPr>
      </p:pic>
      <p:sp>
        <p:nvSpPr>
          <p:cNvPr id="1244" name="Google Shape;1244;p60"/>
          <p:cNvSpPr txBox="1"/>
          <p:nvPr>
            <p:ph type="title"/>
          </p:nvPr>
        </p:nvSpPr>
        <p:spPr>
          <a:xfrm>
            <a:off x="678675" y="1400050"/>
            <a:ext cx="3960900" cy="39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COLLEGE DEMOGRAPHICS</a:t>
            </a:r>
            <a:endParaRPr/>
          </a:p>
        </p:txBody>
      </p:sp>
      <p:sp>
        <p:nvSpPr>
          <p:cNvPr id="1245" name="Google Shape;1245;p60"/>
          <p:cNvSpPr txBox="1"/>
          <p:nvPr>
            <p:ph type="title"/>
          </p:nvPr>
        </p:nvSpPr>
        <p:spPr>
          <a:xfrm>
            <a:off x="4793475" y="1384725"/>
            <a:ext cx="3132000" cy="39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TESTING STATISTICS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9" name="Shape 1249"/>
        <p:cNvGrpSpPr/>
        <p:nvPr/>
      </p:nvGrpSpPr>
      <p:grpSpPr>
        <a:xfrm>
          <a:off x="0" y="0"/>
          <a:ext cx="0" cy="0"/>
          <a:chOff x="0" y="0"/>
          <a:chExt cx="0" cy="0"/>
        </a:xfrm>
      </p:grpSpPr>
      <p:sp>
        <p:nvSpPr>
          <p:cNvPr id="1250" name="Google Shape;1250;p61"/>
          <p:cNvSpPr txBox="1"/>
          <p:nvPr>
            <p:ph idx="15" type="title"/>
          </p:nvPr>
        </p:nvSpPr>
        <p:spPr>
          <a:xfrm>
            <a:off x="720000" y="455825"/>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2"/>
                </a:solidFill>
              </a:rPr>
              <a:t>MERGED DATASET</a:t>
            </a:r>
            <a:endParaRPr>
              <a:solidFill>
                <a:schemeClr val="accent2"/>
              </a:solidFill>
            </a:endParaRPr>
          </a:p>
        </p:txBody>
      </p:sp>
      <p:grpSp>
        <p:nvGrpSpPr>
          <p:cNvPr id="1251" name="Google Shape;1251;p61"/>
          <p:cNvGrpSpPr/>
          <p:nvPr/>
        </p:nvGrpSpPr>
        <p:grpSpPr>
          <a:xfrm>
            <a:off x="299286" y="189025"/>
            <a:ext cx="133205" cy="119344"/>
            <a:chOff x="222150" y="185025"/>
            <a:chExt cx="170100" cy="152400"/>
          </a:xfrm>
        </p:grpSpPr>
        <p:cxnSp>
          <p:nvCxnSpPr>
            <p:cNvPr id="1252" name="Google Shape;1252;p61"/>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253" name="Google Shape;1253;p61"/>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254" name="Google Shape;1254;p61"/>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255" name="Google Shape;1255;p61"/>
          <p:cNvGrpSpPr/>
          <p:nvPr/>
        </p:nvGrpSpPr>
        <p:grpSpPr>
          <a:xfrm>
            <a:off x="286625" y="3999999"/>
            <a:ext cx="145867" cy="958251"/>
            <a:chOff x="286625" y="3923799"/>
            <a:chExt cx="145867" cy="958251"/>
          </a:xfrm>
        </p:grpSpPr>
        <p:sp>
          <p:nvSpPr>
            <p:cNvPr id="1256" name="Google Shape;1256;p61"/>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7" name="Google Shape;1257;p61"/>
            <p:cNvGrpSpPr/>
            <p:nvPr/>
          </p:nvGrpSpPr>
          <p:grpSpPr>
            <a:xfrm>
              <a:off x="298112" y="4342643"/>
              <a:ext cx="110182" cy="126862"/>
              <a:chOff x="281100" y="2027800"/>
              <a:chExt cx="140700" cy="162000"/>
            </a:xfrm>
          </p:grpSpPr>
          <p:sp>
            <p:nvSpPr>
              <p:cNvPr id="1258" name="Google Shape;1258;p61"/>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9" name="Google Shape;1259;p61"/>
              <p:cNvGrpSpPr/>
              <p:nvPr/>
            </p:nvGrpSpPr>
            <p:grpSpPr>
              <a:xfrm>
                <a:off x="308875" y="2088450"/>
                <a:ext cx="85200" cy="40700"/>
                <a:chOff x="308875" y="2087000"/>
                <a:chExt cx="85200" cy="40700"/>
              </a:xfrm>
            </p:grpSpPr>
            <p:cxnSp>
              <p:nvCxnSpPr>
                <p:cNvPr id="1260" name="Google Shape;1260;p61"/>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261" name="Google Shape;1261;p61"/>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262" name="Google Shape;1262;p61"/>
            <p:cNvGrpSpPr/>
            <p:nvPr/>
          </p:nvGrpSpPr>
          <p:grpSpPr>
            <a:xfrm>
              <a:off x="286625" y="3923799"/>
              <a:ext cx="133200" cy="133200"/>
              <a:chOff x="286625" y="3648899"/>
              <a:chExt cx="133200" cy="133200"/>
            </a:xfrm>
          </p:grpSpPr>
          <p:sp>
            <p:nvSpPr>
              <p:cNvPr id="1263" name="Google Shape;1263;p61"/>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1"/>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65" name="Google Shape;1265;p61">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1">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1">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1">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9" name="Google Shape;1269;p61"/>
          <p:cNvGrpSpPr/>
          <p:nvPr/>
        </p:nvGrpSpPr>
        <p:grpSpPr>
          <a:xfrm>
            <a:off x="7819199" y="752550"/>
            <a:ext cx="604800" cy="147600"/>
            <a:chOff x="7688649" y="828750"/>
            <a:chExt cx="604800" cy="147600"/>
          </a:xfrm>
        </p:grpSpPr>
        <p:sp>
          <p:nvSpPr>
            <p:cNvPr id="1270" name="Google Shape;1270;p61"/>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1"/>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1"/>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3" name="Google Shape;1273;p61"/>
          <p:cNvSpPr txBox="1"/>
          <p:nvPr/>
        </p:nvSpPr>
        <p:spPr>
          <a:xfrm>
            <a:off x="1449625" y="4045675"/>
            <a:ext cx="6297000" cy="565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None/>
            </a:pPr>
            <a:r>
              <a:rPr lang="en" sz="1050">
                <a:solidFill>
                  <a:srgbClr val="D4D4D4"/>
                </a:solidFill>
                <a:latin typeface="Fira Code"/>
                <a:ea typeface="Fira Code"/>
                <a:cs typeface="Fira Code"/>
                <a:sym typeface="Fira Code"/>
              </a:rPr>
              <a:t>df_merged = df_colleges.merge</a:t>
            </a:r>
            <a:r>
              <a:rPr lang="en" sz="1050">
                <a:solidFill>
                  <a:srgbClr val="DCDCDC"/>
                </a:solidFill>
                <a:latin typeface="Fira Code"/>
                <a:ea typeface="Fira Code"/>
                <a:cs typeface="Fira Code"/>
                <a:sym typeface="Fira Code"/>
              </a:rPr>
              <a:t>(</a:t>
            </a:r>
            <a:r>
              <a:rPr lang="en" sz="1050">
                <a:solidFill>
                  <a:srgbClr val="D4D4D4"/>
                </a:solidFill>
                <a:latin typeface="Fira Code"/>
                <a:ea typeface="Fira Code"/>
                <a:cs typeface="Fira Code"/>
                <a:sym typeface="Fira Code"/>
              </a:rPr>
              <a:t>df_testing</a:t>
            </a:r>
            <a:r>
              <a:rPr lang="en" sz="1050">
                <a:solidFill>
                  <a:srgbClr val="DCDCDC"/>
                </a:solidFill>
                <a:latin typeface="Fira Code"/>
                <a:ea typeface="Fira Code"/>
                <a:cs typeface="Fira Code"/>
                <a:sym typeface="Fira Code"/>
              </a:rPr>
              <a:t>,</a:t>
            </a:r>
            <a:r>
              <a:rPr lang="en" sz="1050">
                <a:solidFill>
                  <a:srgbClr val="D4D4D4"/>
                </a:solidFill>
                <a:latin typeface="Fira Code"/>
                <a:ea typeface="Fira Code"/>
                <a:cs typeface="Fira Code"/>
                <a:sym typeface="Fira Code"/>
              </a:rPr>
              <a:t> on = </a:t>
            </a:r>
            <a:r>
              <a:rPr lang="en" sz="1050">
                <a:solidFill>
                  <a:srgbClr val="CE9178"/>
                </a:solidFill>
                <a:latin typeface="Fira Code"/>
                <a:ea typeface="Fira Code"/>
                <a:cs typeface="Fira Code"/>
                <a:sym typeface="Fira Code"/>
              </a:rPr>
              <a:t>"Name"</a:t>
            </a:r>
            <a:r>
              <a:rPr lang="en" sz="1050">
                <a:solidFill>
                  <a:srgbClr val="DCDCDC"/>
                </a:solidFill>
                <a:latin typeface="Fira Code"/>
                <a:ea typeface="Fira Code"/>
                <a:cs typeface="Fira Code"/>
                <a:sym typeface="Fira Code"/>
              </a:rPr>
              <a:t>,</a:t>
            </a:r>
            <a:r>
              <a:rPr lang="en" sz="1050">
                <a:solidFill>
                  <a:srgbClr val="D4D4D4"/>
                </a:solidFill>
                <a:latin typeface="Fira Code"/>
                <a:ea typeface="Fira Code"/>
                <a:cs typeface="Fira Code"/>
                <a:sym typeface="Fira Code"/>
              </a:rPr>
              <a:t> how = </a:t>
            </a:r>
            <a:r>
              <a:rPr lang="en" sz="1050">
                <a:solidFill>
                  <a:srgbClr val="CE9178"/>
                </a:solidFill>
                <a:latin typeface="Fira Code"/>
                <a:ea typeface="Fira Code"/>
                <a:cs typeface="Fira Code"/>
                <a:sym typeface="Fira Code"/>
              </a:rPr>
              <a:t>"left"</a:t>
            </a:r>
            <a:r>
              <a:rPr lang="en" sz="1050">
                <a:solidFill>
                  <a:srgbClr val="DCDCDC"/>
                </a:solidFill>
                <a:latin typeface="Fira Code"/>
                <a:ea typeface="Fira Code"/>
                <a:cs typeface="Fira Code"/>
                <a:sym typeface="Fira Code"/>
              </a:rPr>
              <a:t>)</a:t>
            </a:r>
            <a:endParaRPr sz="1050">
              <a:solidFill>
                <a:srgbClr val="DCDCDC"/>
              </a:solidFill>
              <a:latin typeface="Fira Code"/>
              <a:ea typeface="Fira Code"/>
              <a:cs typeface="Fira Code"/>
              <a:sym typeface="Fira Code"/>
            </a:endParaRPr>
          </a:p>
          <a:p>
            <a:pPr indent="0" lvl="0" marL="0" rtl="0" algn="l">
              <a:lnSpc>
                <a:spcPct val="135714"/>
              </a:lnSpc>
              <a:spcBef>
                <a:spcPts val="0"/>
              </a:spcBef>
              <a:spcAft>
                <a:spcPts val="0"/>
              </a:spcAft>
              <a:buNone/>
            </a:pPr>
            <a:r>
              <a:rPr lang="en" sz="1050">
                <a:solidFill>
                  <a:srgbClr val="D4D4D4"/>
                </a:solidFill>
                <a:latin typeface="Fira Code"/>
                <a:ea typeface="Fira Code"/>
                <a:cs typeface="Fira Code"/>
                <a:sym typeface="Fira Code"/>
              </a:rPr>
              <a:t>df_merged</a:t>
            </a:r>
            <a:endParaRPr sz="1050">
              <a:solidFill>
                <a:srgbClr val="D4D4D4"/>
              </a:solidFill>
              <a:latin typeface="Fira Code"/>
              <a:ea typeface="Fira Code"/>
              <a:cs typeface="Fira Code"/>
              <a:sym typeface="Fira Code"/>
            </a:endParaRPr>
          </a:p>
        </p:txBody>
      </p:sp>
      <p:pic>
        <p:nvPicPr>
          <p:cNvPr id="1274" name="Google Shape;1274;p61"/>
          <p:cNvPicPr preferRelativeResize="0"/>
          <p:nvPr/>
        </p:nvPicPr>
        <p:blipFill>
          <a:blip r:embed="rId5">
            <a:alphaModFix/>
          </a:blip>
          <a:stretch>
            <a:fillRect/>
          </a:stretch>
        </p:blipFill>
        <p:spPr>
          <a:xfrm>
            <a:off x="2494300" y="1350725"/>
            <a:ext cx="4165809" cy="26419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8" name="Shape 1278"/>
        <p:cNvGrpSpPr/>
        <p:nvPr/>
      </p:nvGrpSpPr>
      <p:grpSpPr>
        <a:xfrm>
          <a:off x="0" y="0"/>
          <a:ext cx="0" cy="0"/>
          <a:chOff x="0" y="0"/>
          <a:chExt cx="0" cy="0"/>
        </a:xfrm>
      </p:grpSpPr>
      <p:grpSp>
        <p:nvGrpSpPr>
          <p:cNvPr id="1279" name="Google Shape;1279;p62"/>
          <p:cNvGrpSpPr/>
          <p:nvPr/>
        </p:nvGrpSpPr>
        <p:grpSpPr>
          <a:xfrm>
            <a:off x="1214396" y="1734800"/>
            <a:ext cx="737100" cy="737100"/>
            <a:chOff x="991075" y="1881675"/>
            <a:chExt cx="737100" cy="737100"/>
          </a:xfrm>
        </p:grpSpPr>
        <p:sp>
          <p:nvSpPr>
            <p:cNvPr id="1280" name="Google Shape;1280;p62"/>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2"/>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 name="Google Shape;1282;p62"/>
          <p:cNvGrpSpPr/>
          <p:nvPr/>
        </p:nvGrpSpPr>
        <p:grpSpPr>
          <a:xfrm>
            <a:off x="1214396" y="3317413"/>
            <a:ext cx="737100" cy="737100"/>
            <a:chOff x="991075" y="1881675"/>
            <a:chExt cx="737100" cy="737100"/>
          </a:xfrm>
        </p:grpSpPr>
        <p:sp>
          <p:nvSpPr>
            <p:cNvPr id="1283" name="Google Shape;1283;p62"/>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2"/>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 name="Google Shape;1285;p62"/>
          <p:cNvGrpSpPr/>
          <p:nvPr/>
        </p:nvGrpSpPr>
        <p:grpSpPr>
          <a:xfrm>
            <a:off x="4732996" y="1734800"/>
            <a:ext cx="737100" cy="737100"/>
            <a:chOff x="991075" y="1881675"/>
            <a:chExt cx="737100" cy="737100"/>
          </a:xfrm>
        </p:grpSpPr>
        <p:sp>
          <p:nvSpPr>
            <p:cNvPr id="1286" name="Google Shape;1286;p62"/>
            <p:cNvSpPr/>
            <p:nvPr/>
          </p:nvSpPr>
          <p:spPr>
            <a:xfrm>
              <a:off x="994970" y="1883200"/>
              <a:ext cx="733200" cy="7332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2"/>
            <p:cNvSpPr/>
            <p:nvPr/>
          </p:nvSpPr>
          <p:spPr>
            <a:xfrm rot="10800000">
              <a:off x="991075" y="1881675"/>
              <a:ext cx="737100" cy="737100"/>
            </a:xfrm>
            <a:prstGeom prst="pie">
              <a:avLst>
                <a:gd fmla="val 5438597" name="adj1"/>
                <a:gd fmla="val 162000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 name="Google Shape;1288;p62"/>
          <p:cNvGrpSpPr/>
          <p:nvPr/>
        </p:nvGrpSpPr>
        <p:grpSpPr>
          <a:xfrm>
            <a:off x="299286" y="189025"/>
            <a:ext cx="133205" cy="119344"/>
            <a:chOff x="222150" y="185025"/>
            <a:chExt cx="170100" cy="152400"/>
          </a:xfrm>
        </p:grpSpPr>
        <p:cxnSp>
          <p:nvCxnSpPr>
            <p:cNvPr id="1289" name="Google Shape;1289;p62"/>
            <p:cNvCxnSpPr/>
            <p:nvPr/>
          </p:nvCxnSpPr>
          <p:spPr>
            <a:xfrm>
              <a:off x="222150" y="1850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290" name="Google Shape;1290;p62"/>
            <p:cNvCxnSpPr/>
            <p:nvPr/>
          </p:nvCxnSpPr>
          <p:spPr>
            <a:xfrm>
              <a:off x="222150" y="337425"/>
              <a:ext cx="170100" cy="0"/>
            </a:xfrm>
            <a:prstGeom prst="straightConnector1">
              <a:avLst/>
            </a:prstGeom>
            <a:noFill/>
            <a:ln cap="rnd" cmpd="sng" w="9525">
              <a:solidFill>
                <a:schemeClr val="dk2"/>
              </a:solidFill>
              <a:prstDash val="solid"/>
              <a:round/>
              <a:headEnd len="med" w="med" type="none"/>
              <a:tailEnd len="med" w="med" type="none"/>
            </a:ln>
          </p:spPr>
        </p:cxnSp>
        <p:cxnSp>
          <p:nvCxnSpPr>
            <p:cNvPr id="1291" name="Google Shape;1291;p62"/>
            <p:cNvCxnSpPr/>
            <p:nvPr/>
          </p:nvCxnSpPr>
          <p:spPr>
            <a:xfrm>
              <a:off x="222150" y="261225"/>
              <a:ext cx="170100" cy="0"/>
            </a:xfrm>
            <a:prstGeom prst="straightConnector1">
              <a:avLst/>
            </a:prstGeom>
            <a:noFill/>
            <a:ln cap="rnd" cmpd="sng" w="9525">
              <a:solidFill>
                <a:schemeClr val="dk2"/>
              </a:solidFill>
              <a:prstDash val="solid"/>
              <a:round/>
              <a:headEnd len="med" w="med" type="none"/>
              <a:tailEnd len="med" w="med" type="none"/>
            </a:ln>
          </p:spPr>
        </p:cxnSp>
      </p:grpSp>
      <p:grpSp>
        <p:nvGrpSpPr>
          <p:cNvPr id="1292" name="Google Shape;1292;p62"/>
          <p:cNvGrpSpPr/>
          <p:nvPr/>
        </p:nvGrpSpPr>
        <p:grpSpPr>
          <a:xfrm>
            <a:off x="286625" y="3999999"/>
            <a:ext cx="145867" cy="958251"/>
            <a:chOff x="286625" y="3923799"/>
            <a:chExt cx="145867" cy="958251"/>
          </a:xfrm>
        </p:grpSpPr>
        <p:sp>
          <p:nvSpPr>
            <p:cNvPr id="1293" name="Google Shape;1293;p62"/>
            <p:cNvSpPr/>
            <p:nvPr/>
          </p:nvSpPr>
          <p:spPr>
            <a:xfrm>
              <a:off x="299292" y="4755150"/>
              <a:ext cx="133200" cy="126900"/>
            </a:xfrm>
            <a:prstGeom prst="star5">
              <a:avLst>
                <a:gd fmla="val 25435" name="adj"/>
                <a:gd fmla="val 105146" name="hf"/>
                <a:gd fmla="val 110557" name="vf"/>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4" name="Google Shape;1294;p62"/>
            <p:cNvGrpSpPr/>
            <p:nvPr/>
          </p:nvGrpSpPr>
          <p:grpSpPr>
            <a:xfrm>
              <a:off x="298112" y="4342643"/>
              <a:ext cx="110182" cy="126862"/>
              <a:chOff x="281100" y="2027800"/>
              <a:chExt cx="140700" cy="162000"/>
            </a:xfrm>
          </p:grpSpPr>
          <p:sp>
            <p:nvSpPr>
              <p:cNvPr id="1295" name="Google Shape;1295;p62"/>
              <p:cNvSpPr/>
              <p:nvPr/>
            </p:nvSpPr>
            <p:spPr>
              <a:xfrm>
                <a:off x="281100" y="2027800"/>
                <a:ext cx="140700" cy="1620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6" name="Google Shape;1296;p62"/>
              <p:cNvGrpSpPr/>
              <p:nvPr/>
            </p:nvGrpSpPr>
            <p:grpSpPr>
              <a:xfrm>
                <a:off x="308875" y="2088450"/>
                <a:ext cx="85200" cy="40700"/>
                <a:chOff x="308875" y="2087000"/>
                <a:chExt cx="85200" cy="40700"/>
              </a:xfrm>
            </p:grpSpPr>
            <p:cxnSp>
              <p:nvCxnSpPr>
                <p:cNvPr id="1297" name="Google Shape;1297;p62"/>
                <p:cNvCxnSpPr/>
                <p:nvPr/>
              </p:nvCxnSpPr>
              <p:spPr>
                <a:xfrm>
                  <a:off x="308875" y="2087000"/>
                  <a:ext cx="85200" cy="0"/>
                </a:xfrm>
                <a:prstGeom prst="straightConnector1">
                  <a:avLst/>
                </a:prstGeom>
                <a:noFill/>
                <a:ln cap="flat" cmpd="sng" w="9525">
                  <a:solidFill>
                    <a:schemeClr val="dk2"/>
                  </a:solidFill>
                  <a:prstDash val="solid"/>
                  <a:round/>
                  <a:headEnd len="med" w="med" type="none"/>
                  <a:tailEnd len="med" w="med" type="none"/>
                </a:ln>
              </p:spPr>
            </p:cxnSp>
            <p:cxnSp>
              <p:nvCxnSpPr>
                <p:cNvPr id="1298" name="Google Shape;1298;p62"/>
                <p:cNvCxnSpPr/>
                <p:nvPr/>
              </p:nvCxnSpPr>
              <p:spPr>
                <a:xfrm>
                  <a:off x="308875" y="2127700"/>
                  <a:ext cx="85200" cy="0"/>
                </a:xfrm>
                <a:prstGeom prst="straightConnector1">
                  <a:avLst/>
                </a:prstGeom>
                <a:noFill/>
                <a:ln cap="flat" cmpd="sng" w="9525">
                  <a:solidFill>
                    <a:schemeClr val="dk2"/>
                  </a:solidFill>
                  <a:prstDash val="solid"/>
                  <a:round/>
                  <a:headEnd len="med" w="med" type="none"/>
                  <a:tailEnd len="med" w="med" type="none"/>
                </a:ln>
              </p:spPr>
            </p:cxnSp>
          </p:grpSp>
        </p:grpSp>
        <p:grpSp>
          <p:nvGrpSpPr>
            <p:cNvPr id="1299" name="Google Shape;1299;p62"/>
            <p:cNvGrpSpPr/>
            <p:nvPr/>
          </p:nvGrpSpPr>
          <p:grpSpPr>
            <a:xfrm>
              <a:off x="286625" y="3923799"/>
              <a:ext cx="133200" cy="133200"/>
              <a:chOff x="286625" y="3648899"/>
              <a:chExt cx="133200" cy="133200"/>
            </a:xfrm>
          </p:grpSpPr>
          <p:sp>
            <p:nvSpPr>
              <p:cNvPr id="1300" name="Google Shape;1300;p62"/>
              <p:cNvSpPr/>
              <p:nvPr/>
            </p:nvSpPr>
            <p:spPr>
              <a:xfrm>
                <a:off x="286625" y="3648899"/>
                <a:ext cx="133200" cy="1332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2"/>
              <p:cNvSpPr/>
              <p:nvPr/>
            </p:nvSpPr>
            <p:spPr>
              <a:xfrm>
                <a:off x="319164" y="3681436"/>
                <a:ext cx="68100" cy="68100"/>
              </a:xfrm>
              <a:prstGeom prst="ellipse">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02" name="Google Shape;1302;p62"/>
          <p:cNvSpPr txBox="1"/>
          <p:nvPr>
            <p:ph idx="5" type="subTitle"/>
          </p:nvPr>
        </p:nvSpPr>
        <p:spPr>
          <a:xfrm>
            <a:off x="2027700" y="3483250"/>
            <a:ext cx="6019200" cy="78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Merged new Dataframe with College Demographics Dataframe. Left merge to only include flagship colleges</a:t>
            </a:r>
            <a:endParaRPr/>
          </a:p>
        </p:txBody>
      </p:sp>
      <p:sp>
        <p:nvSpPr>
          <p:cNvPr id="1303" name="Google Shape;1303;p62"/>
          <p:cNvSpPr txBox="1"/>
          <p:nvPr>
            <p:ph type="title"/>
          </p:nvPr>
        </p:nvSpPr>
        <p:spPr>
          <a:xfrm>
            <a:off x="2027700" y="1671300"/>
            <a:ext cx="2797200" cy="39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FEATURES</a:t>
            </a:r>
            <a:endParaRPr/>
          </a:p>
        </p:txBody>
      </p:sp>
      <p:sp>
        <p:nvSpPr>
          <p:cNvPr id="1304" name="Google Shape;1304;p62"/>
          <p:cNvSpPr txBox="1"/>
          <p:nvPr>
            <p:ph idx="1" type="subTitle"/>
          </p:nvPr>
        </p:nvSpPr>
        <p:spPr>
          <a:xfrm>
            <a:off x="2027700" y="2120375"/>
            <a:ext cx="2500500" cy="50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Name, Location, Population appended into lists</a:t>
            </a:r>
            <a:endParaRPr/>
          </a:p>
        </p:txBody>
      </p:sp>
      <p:sp>
        <p:nvSpPr>
          <p:cNvPr id="1305" name="Google Shape;1305;p62"/>
          <p:cNvSpPr txBox="1"/>
          <p:nvPr>
            <p:ph idx="2" type="title"/>
          </p:nvPr>
        </p:nvSpPr>
        <p:spPr>
          <a:xfrm>
            <a:off x="5546300" y="1654912"/>
            <a:ext cx="2500500" cy="39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DATAFRAME</a:t>
            </a:r>
            <a:endParaRPr/>
          </a:p>
        </p:txBody>
      </p:sp>
      <p:sp>
        <p:nvSpPr>
          <p:cNvPr id="1306" name="Google Shape;1306;p62"/>
          <p:cNvSpPr txBox="1"/>
          <p:nvPr>
            <p:ph idx="3" type="subTitle"/>
          </p:nvPr>
        </p:nvSpPr>
        <p:spPr>
          <a:xfrm>
            <a:off x="5546300" y="2044175"/>
            <a:ext cx="2500500" cy="737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Created df_flagship DataFrame using 3 lists</a:t>
            </a:r>
            <a:endParaRPr/>
          </a:p>
        </p:txBody>
      </p:sp>
      <p:sp>
        <p:nvSpPr>
          <p:cNvPr id="1307" name="Google Shape;1307;p62"/>
          <p:cNvSpPr txBox="1"/>
          <p:nvPr>
            <p:ph idx="4" type="title"/>
          </p:nvPr>
        </p:nvSpPr>
        <p:spPr>
          <a:xfrm>
            <a:off x="2027700" y="3214325"/>
            <a:ext cx="4068300" cy="390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MERGING TWO DATAFRAMES</a:t>
            </a:r>
            <a:endParaRPr/>
          </a:p>
        </p:txBody>
      </p:sp>
      <p:sp>
        <p:nvSpPr>
          <p:cNvPr id="1308" name="Google Shape;1308;p62"/>
          <p:cNvSpPr txBox="1"/>
          <p:nvPr>
            <p:ph idx="8" type="title"/>
          </p:nvPr>
        </p:nvSpPr>
        <p:spPr>
          <a:xfrm>
            <a:off x="720000" y="540000"/>
            <a:ext cx="77040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WEB SCRAPING FLAGSHIP COLLEGES</a:t>
            </a:r>
            <a:endParaRPr/>
          </a:p>
        </p:txBody>
      </p:sp>
      <p:grpSp>
        <p:nvGrpSpPr>
          <p:cNvPr id="1309" name="Google Shape;1309;p62"/>
          <p:cNvGrpSpPr/>
          <p:nvPr/>
        </p:nvGrpSpPr>
        <p:grpSpPr>
          <a:xfrm>
            <a:off x="4898700" y="1928022"/>
            <a:ext cx="405691" cy="350656"/>
            <a:chOff x="3075107" y="1965828"/>
            <a:chExt cx="405691" cy="350656"/>
          </a:xfrm>
        </p:grpSpPr>
        <p:sp>
          <p:nvSpPr>
            <p:cNvPr id="1310" name="Google Shape;1310;p62"/>
            <p:cNvSpPr/>
            <p:nvPr/>
          </p:nvSpPr>
          <p:spPr>
            <a:xfrm>
              <a:off x="3262704" y="1965828"/>
              <a:ext cx="218094" cy="237315"/>
            </a:xfrm>
            <a:custGeom>
              <a:rect b="b" l="l" r="r" t="t"/>
              <a:pathLst>
                <a:path extrusionOk="0" h="8297" w="7625">
                  <a:moveTo>
                    <a:pt x="579" y="0"/>
                  </a:moveTo>
                  <a:lnTo>
                    <a:pt x="0" y="8297"/>
                  </a:lnTo>
                  <a:lnTo>
                    <a:pt x="7625" y="7717"/>
                  </a:lnTo>
                  <a:lnTo>
                    <a:pt x="7625"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62"/>
            <p:cNvSpPr/>
            <p:nvPr/>
          </p:nvSpPr>
          <p:spPr>
            <a:xfrm>
              <a:off x="3075107" y="1965828"/>
              <a:ext cx="204193" cy="237315"/>
            </a:xfrm>
            <a:custGeom>
              <a:rect b="b" l="l" r="r" t="t"/>
              <a:pathLst>
                <a:path extrusionOk="0" h="8297" w="7139">
                  <a:moveTo>
                    <a:pt x="1" y="0"/>
                  </a:moveTo>
                  <a:lnTo>
                    <a:pt x="1" y="7717"/>
                  </a:lnTo>
                  <a:lnTo>
                    <a:pt x="7138" y="8297"/>
                  </a:lnTo>
                  <a:lnTo>
                    <a:pt x="71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2"/>
            <p:cNvSpPr/>
            <p:nvPr/>
          </p:nvSpPr>
          <p:spPr>
            <a:xfrm>
              <a:off x="3262704" y="2239574"/>
              <a:ext cx="82861" cy="66301"/>
            </a:xfrm>
            <a:custGeom>
              <a:rect b="b" l="l" r="r" t="t"/>
              <a:pathLst>
                <a:path extrusionOk="0" h="2318" w="2897">
                  <a:moveTo>
                    <a:pt x="0" y="0"/>
                  </a:moveTo>
                  <a:lnTo>
                    <a:pt x="579" y="2318"/>
                  </a:lnTo>
                  <a:lnTo>
                    <a:pt x="2897" y="2318"/>
                  </a:lnTo>
                  <a:lnTo>
                    <a:pt x="2897" y="464"/>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62"/>
            <p:cNvSpPr/>
            <p:nvPr/>
          </p:nvSpPr>
          <p:spPr>
            <a:xfrm>
              <a:off x="3210335" y="2239574"/>
              <a:ext cx="68961" cy="66301"/>
            </a:xfrm>
            <a:custGeom>
              <a:rect b="b" l="l" r="r" t="t"/>
              <a:pathLst>
                <a:path extrusionOk="0" h="2318" w="2411">
                  <a:moveTo>
                    <a:pt x="2410" y="0"/>
                  </a:moveTo>
                  <a:lnTo>
                    <a:pt x="0" y="464"/>
                  </a:lnTo>
                  <a:lnTo>
                    <a:pt x="0" y="2318"/>
                  </a:lnTo>
                  <a:lnTo>
                    <a:pt x="2410" y="2318"/>
                  </a:lnTo>
                  <a:lnTo>
                    <a:pt x="24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62"/>
            <p:cNvSpPr/>
            <p:nvPr/>
          </p:nvSpPr>
          <p:spPr>
            <a:xfrm>
              <a:off x="3271313" y="2291943"/>
              <a:ext cx="113380" cy="24541"/>
            </a:xfrm>
            <a:custGeom>
              <a:rect b="b" l="l" r="r" t="t"/>
              <a:pathLst>
                <a:path extrusionOk="0" h="858" w="3964">
                  <a:moveTo>
                    <a:pt x="278" y="0"/>
                  </a:moveTo>
                  <a:lnTo>
                    <a:pt x="0" y="487"/>
                  </a:lnTo>
                  <a:lnTo>
                    <a:pt x="278" y="858"/>
                  </a:lnTo>
                  <a:lnTo>
                    <a:pt x="3963" y="858"/>
                  </a:lnTo>
                  <a:lnTo>
                    <a:pt x="3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2"/>
            <p:cNvSpPr/>
            <p:nvPr/>
          </p:nvSpPr>
          <p:spPr>
            <a:xfrm>
              <a:off x="3174526" y="2291943"/>
              <a:ext cx="104771" cy="24541"/>
            </a:xfrm>
            <a:custGeom>
              <a:rect b="b" l="l" r="r" t="t"/>
              <a:pathLst>
                <a:path extrusionOk="0" h="858" w="3663">
                  <a:moveTo>
                    <a:pt x="1" y="0"/>
                  </a:moveTo>
                  <a:lnTo>
                    <a:pt x="1" y="858"/>
                  </a:lnTo>
                  <a:lnTo>
                    <a:pt x="3662" y="858"/>
                  </a:lnTo>
                  <a:lnTo>
                    <a:pt x="3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2"/>
            <p:cNvSpPr/>
            <p:nvPr/>
          </p:nvSpPr>
          <p:spPr>
            <a:xfrm>
              <a:off x="3262704" y="2186546"/>
              <a:ext cx="218094" cy="66301"/>
            </a:xfrm>
            <a:custGeom>
              <a:rect b="b" l="l" r="r" t="t"/>
              <a:pathLst>
                <a:path extrusionOk="0" h="2318" w="7625">
                  <a:moveTo>
                    <a:pt x="579" y="0"/>
                  </a:moveTo>
                  <a:lnTo>
                    <a:pt x="0" y="1159"/>
                  </a:lnTo>
                  <a:lnTo>
                    <a:pt x="579" y="2318"/>
                  </a:lnTo>
                  <a:lnTo>
                    <a:pt x="7625" y="231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2"/>
            <p:cNvSpPr/>
            <p:nvPr/>
          </p:nvSpPr>
          <p:spPr>
            <a:xfrm>
              <a:off x="3075107" y="2186546"/>
              <a:ext cx="204193" cy="66301"/>
            </a:xfrm>
            <a:custGeom>
              <a:rect b="b" l="l" r="r" t="t"/>
              <a:pathLst>
                <a:path extrusionOk="0" h="2318" w="7139">
                  <a:moveTo>
                    <a:pt x="1" y="0"/>
                  </a:moveTo>
                  <a:lnTo>
                    <a:pt x="1" y="2318"/>
                  </a:lnTo>
                  <a:lnTo>
                    <a:pt x="7138" y="2318"/>
                  </a:lnTo>
                  <a:lnTo>
                    <a:pt x="713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2"/>
            <p:cNvSpPr/>
            <p:nvPr/>
          </p:nvSpPr>
          <p:spPr>
            <a:xfrm>
              <a:off x="3169235" y="2010218"/>
              <a:ext cx="71621" cy="135261"/>
            </a:xfrm>
            <a:custGeom>
              <a:rect b="b" l="l" r="r" t="t"/>
              <a:pathLst>
                <a:path extrusionOk="0" h="4729" w="2504">
                  <a:moveTo>
                    <a:pt x="1831" y="1"/>
                  </a:moveTo>
                  <a:lnTo>
                    <a:pt x="0" y="2318"/>
                  </a:lnTo>
                  <a:lnTo>
                    <a:pt x="1831" y="4729"/>
                  </a:lnTo>
                  <a:lnTo>
                    <a:pt x="2503" y="4242"/>
                  </a:lnTo>
                  <a:lnTo>
                    <a:pt x="1043" y="2318"/>
                  </a:lnTo>
                  <a:lnTo>
                    <a:pt x="2503" y="488"/>
                  </a:lnTo>
                  <a:lnTo>
                    <a:pt x="183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2"/>
            <p:cNvSpPr/>
            <p:nvPr/>
          </p:nvSpPr>
          <p:spPr>
            <a:xfrm>
              <a:off x="3318362" y="2010218"/>
              <a:ext cx="71621" cy="135261"/>
            </a:xfrm>
            <a:custGeom>
              <a:rect b="b" l="l" r="r" t="t"/>
              <a:pathLst>
                <a:path extrusionOk="0" h="4729" w="2504">
                  <a:moveTo>
                    <a:pt x="580" y="1"/>
                  </a:moveTo>
                  <a:lnTo>
                    <a:pt x="1" y="488"/>
                  </a:lnTo>
                  <a:lnTo>
                    <a:pt x="1438" y="2318"/>
                  </a:lnTo>
                  <a:lnTo>
                    <a:pt x="1" y="4242"/>
                  </a:lnTo>
                  <a:lnTo>
                    <a:pt x="580" y="4729"/>
                  </a:lnTo>
                  <a:lnTo>
                    <a:pt x="2504" y="2318"/>
                  </a:lnTo>
                  <a:lnTo>
                    <a:pt x="5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2"/>
            <p:cNvSpPr/>
            <p:nvPr/>
          </p:nvSpPr>
          <p:spPr>
            <a:xfrm>
              <a:off x="3265335" y="2010218"/>
              <a:ext cx="25227" cy="135261"/>
            </a:xfrm>
            <a:custGeom>
              <a:rect b="b" l="l" r="r" t="t"/>
              <a:pathLst>
                <a:path extrusionOk="0" h="4729" w="882">
                  <a:moveTo>
                    <a:pt x="1" y="1"/>
                  </a:moveTo>
                  <a:lnTo>
                    <a:pt x="1" y="4729"/>
                  </a:lnTo>
                  <a:lnTo>
                    <a:pt x="881" y="4729"/>
                  </a:lnTo>
                  <a:lnTo>
                    <a:pt x="88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62"/>
          <p:cNvGrpSpPr/>
          <p:nvPr/>
        </p:nvGrpSpPr>
        <p:grpSpPr>
          <a:xfrm>
            <a:off x="1378454" y="1900162"/>
            <a:ext cx="409006" cy="406377"/>
            <a:chOff x="2213404" y="1937970"/>
            <a:chExt cx="409006" cy="406377"/>
          </a:xfrm>
        </p:grpSpPr>
        <p:sp>
          <p:nvSpPr>
            <p:cNvPr id="1322" name="Google Shape;1322;p62"/>
            <p:cNvSpPr/>
            <p:nvPr/>
          </p:nvSpPr>
          <p:spPr>
            <a:xfrm>
              <a:off x="2461979" y="2186546"/>
              <a:ext cx="160431" cy="157800"/>
            </a:xfrm>
            <a:custGeom>
              <a:rect b="b" l="l" r="r" t="t"/>
              <a:pathLst>
                <a:path extrusionOk="0" h="5517" w="5609">
                  <a:moveTo>
                    <a:pt x="1553" y="0"/>
                  </a:moveTo>
                  <a:lnTo>
                    <a:pt x="0" y="1461"/>
                  </a:lnTo>
                  <a:lnTo>
                    <a:pt x="4056" y="5516"/>
                  </a:lnTo>
                  <a:lnTo>
                    <a:pt x="5609" y="4056"/>
                  </a:lnTo>
                  <a:lnTo>
                    <a:pt x="155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2"/>
            <p:cNvSpPr/>
            <p:nvPr/>
          </p:nvSpPr>
          <p:spPr>
            <a:xfrm>
              <a:off x="2373829" y="1937970"/>
              <a:ext cx="192924" cy="354013"/>
            </a:xfrm>
            <a:custGeom>
              <a:rect b="b" l="l" r="r" t="t"/>
              <a:pathLst>
                <a:path extrusionOk="0" h="12377" w="6745">
                  <a:moveTo>
                    <a:pt x="580" y="1"/>
                  </a:moveTo>
                  <a:lnTo>
                    <a:pt x="0" y="6096"/>
                  </a:lnTo>
                  <a:lnTo>
                    <a:pt x="580" y="12376"/>
                  </a:lnTo>
                  <a:cubicBezTo>
                    <a:pt x="3940" y="12376"/>
                    <a:pt x="6744" y="9572"/>
                    <a:pt x="6744" y="6189"/>
                  </a:cubicBezTo>
                  <a:cubicBezTo>
                    <a:pt x="6744" y="2805"/>
                    <a:pt x="3940" y="1"/>
                    <a:pt x="5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2"/>
            <p:cNvSpPr/>
            <p:nvPr/>
          </p:nvSpPr>
          <p:spPr>
            <a:xfrm>
              <a:off x="2213404" y="1937970"/>
              <a:ext cx="177021" cy="354013"/>
            </a:xfrm>
            <a:custGeom>
              <a:rect b="b" l="l" r="r" t="t"/>
              <a:pathLst>
                <a:path extrusionOk="0" h="12377" w="6189">
                  <a:moveTo>
                    <a:pt x="6189" y="1"/>
                  </a:moveTo>
                  <a:cubicBezTo>
                    <a:pt x="2805" y="1"/>
                    <a:pt x="1" y="2805"/>
                    <a:pt x="1" y="6189"/>
                  </a:cubicBezTo>
                  <a:cubicBezTo>
                    <a:pt x="1" y="9572"/>
                    <a:pt x="2805" y="12376"/>
                    <a:pt x="6189" y="12376"/>
                  </a:cubicBezTo>
                  <a:lnTo>
                    <a:pt x="618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2"/>
            <p:cNvSpPr/>
            <p:nvPr/>
          </p:nvSpPr>
          <p:spPr>
            <a:xfrm>
              <a:off x="2373829" y="1979728"/>
              <a:ext cx="151822" cy="267834"/>
            </a:xfrm>
            <a:custGeom>
              <a:rect b="b" l="l" r="r" t="t"/>
              <a:pathLst>
                <a:path extrusionOk="0" h="9364" w="5308">
                  <a:moveTo>
                    <a:pt x="580" y="1"/>
                  </a:moveTo>
                  <a:lnTo>
                    <a:pt x="0" y="4636"/>
                  </a:lnTo>
                  <a:lnTo>
                    <a:pt x="580" y="9364"/>
                  </a:lnTo>
                  <a:cubicBezTo>
                    <a:pt x="3175" y="9364"/>
                    <a:pt x="5307" y="7347"/>
                    <a:pt x="5307" y="4729"/>
                  </a:cubicBezTo>
                  <a:cubicBezTo>
                    <a:pt x="5307" y="2133"/>
                    <a:pt x="3175" y="1"/>
                    <a:pt x="58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2"/>
            <p:cNvSpPr/>
            <p:nvPr/>
          </p:nvSpPr>
          <p:spPr>
            <a:xfrm>
              <a:off x="2254504" y="1979728"/>
              <a:ext cx="135919" cy="267834"/>
            </a:xfrm>
            <a:custGeom>
              <a:rect b="b" l="l" r="r" t="t"/>
              <a:pathLst>
                <a:path extrusionOk="0" h="9364" w="4752">
                  <a:moveTo>
                    <a:pt x="4752" y="1"/>
                  </a:moveTo>
                  <a:cubicBezTo>
                    <a:pt x="2133" y="1"/>
                    <a:pt x="1" y="2133"/>
                    <a:pt x="1" y="4729"/>
                  </a:cubicBezTo>
                  <a:cubicBezTo>
                    <a:pt x="1" y="7347"/>
                    <a:pt x="2133" y="9364"/>
                    <a:pt x="4752" y="9364"/>
                  </a:cubicBezTo>
                  <a:lnTo>
                    <a:pt x="475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2"/>
            <p:cNvSpPr/>
            <p:nvPr/>
          </p:nvSpPr>
          <p:spPr>
            <a:xfrm>
              <a:off x="2381780" y="2062587"/>
              <a:ext cx="91499" cy="102111"/>
            </a:xfrm>
            <a:custGeom>
              <a:rect b="b" l="l" r="r" t="t"/>
              <a:pathLst>
                <a:path extrusionOk="0" h="3570" w="3199">
                  <a:moveTo>
                    <a:pt x="2619" y="1"/>
                  </a:moveTo>
                  <a:lnTo>
                    <a:pt x="302" y="2318"/>
                  </a:lnTo>
                  <a:lnTo>
                    <a:pt x="0" y="3176"/>
                  </a:lnTo>
                  <a:lnTo>
                    <a:pt x="302" y="3570"/>
                  </a:lnTo>
                  <a:lnTo>
                    <a:pt x="3198" y="580"/>
                  </a:lnTo>
                  <a:lnTo>
                    <a:pt x="2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2"/>
            <p:cNvSpPr/>
            <p:nvPr/>
          </p:nvSpPr>
          <p:spPr>
            <a:xfrm>
              <a:off x="2307531" y="2098396"/>
              <a:ext cx="82890" cy="82890"/>
            </a:xfrm>
            <a:custGeom>
              <a:rect b="b" l="l" r="r" t="t"/>
              <a:pathLst>
                <a:path extrusionOk="0" h="2898" w="2898">
                  <a:moveTo>
                    <a:pt x="580" y="0"/>
                  </a:moveTo>
                  <a:lnTo>
                    <a:pt x="1" y="672"/>
                  </a:lnTo>
                  <a:lnTo>
                    <a:pt x="2202" y="2897"/>
                  </a:lnTo>
                  <a:lnTo>
                    <a:pt x="2898" y="2318"/>
                  </a:lnTo>
                  <a:lnTo>
                    <a:pt x="2898" y="1066"/>
                  </a:lnTo>
                  <a:lnTo>
                    <a:pt x="2202" y="1738"/>
                  </a:lnTo>
                  <a:lnTo>
                    <a:pt x="58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62"/>
          <p:cNvGrpSpPr/>
          <p:nvPr/>
        </p:nvGrpSpPr>
        <p:grpSpPr>
          <a:xfrm>
            <a:off x="1378441" y="3483120"/>
            <a:ext cx="409009" cy="405686"/>
            <a:chOff x="1351729" y="3153624"/>
            <a:chExt cx="409009" cy="405686"/>
          </a:xfrm>
        </p:grpSpPr>
        <p:sp>
          <p:nvSpPr>
            <p:cNvPr id="1330" name="Google Shape;1330;p62"/>
            <p:cNvSpPr/>
            <p:nvPr/>
          </p:nvSpPr>
          <p:spPr>
            <a:xfrm>
              <a:off x="1539297" y="3208653"/>
              <a:ext cx="221441" cy="237315"/>
            </a:xfrm>
            <a:custGeom>
              <a:rect b="b" l="l" r="r" t="t"/>
              <a:pathLst>
                <a:path extrusionOk="0" h="8297" w="7742">
                  <a:moveTo>
                    <a:pt x="580" y="0"/>
                  </a:moveTo>
                  <a:lnTo>
                    <a:pt x="1" y="8297"/>
                  </a:lnTo>
                  <a:lnTo>
                    <a:pt x="7741" y="7718"/>
                  </a:lnTo>
                  <a:lnTo>
                    <a:pt x="774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62"/>
            <p:cNvSpPr/>
            <p:nvPr/>
          </p:nvSpPr>
          <p:spPr>
            <a:xfrm>
              <a:off x="1351729" y="3208653"/>
              <a:ext cx="204165" cy="237315"/>
            </a:xfrm>
            <a:custGeom>
              <a:rect b="b" l="l" r="r" t="t"/>
              <a:pathLst>
                <a:path extrusionOk="0" h="8297" w="7138">
                  <a:moveTo>
                    <a:pt x="0" y="0"/>
                  </a:moveTo>
                  <a:lnTo>
                    <a:pt x="0" y="7718"/>
                  </a:lnTo>
                  <a:lnTo>
                    <a:pt x="7138" y="8297"/>
                  </a:lnTo>
                  <a:lnTo>
                    <a:pt x="71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2"/>
            <p:cNvSpPr/>
            <p:nvPr/>
          </p:nvSpPr>
          <p:spPr>
            <a:xfrm>
              <a:off x="1539297" y="3482399"/>
              <a:ext cx="85550" cy="66329"/>
            </a:xfrm>
            <a:custGeom>
              <a:rect b="b" l="l" r="r" t="t"/>
              <a:pathLst>
                <a:path extrusionOk="0" h="2319" w="2991">
                  <a:moveTo>
                    <a:pt x="1" y="1"/>
                  </a:moveTo>
                  <a:lnTo>
                    <a:pt x="580" y="2318"/>
                  </a:lnTo>
                  <a:lnTo>
                    <a:pt x="2990" y="2318"/>
                  </a:lnTo>
                  <a:lnTo>
                    <a:pt x="2990" y="580"/>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2"/>
            <p:cNvSpPr/>
            <p:nvPr/>
          </p:nvSpPr>
          <p:spPr>
            <a:xfrm>
              <a:off x="1489588" y="3482399"/>
              <a:ext cx="66301" cy="66329"/>
            </a:xfrm>
            <a:custGeom>
              <a:rect b="b" l="l" r="r" t="t"/>
              <a:pathLst>
                <a:path extrusionOk="0" h="2319" w="2318">
                  <a:moveTo>
                    <a:pt x="2318" y="1"/>
                  </a:moveTo>
                  <a:lnTo>
                    <a:pt x="0" y="580"/>
                  </a:lnTo>
                  <a:lnTo>
                    <a:pt x="0" y="2318"/>
                  </a:lnTo>
                  <a:lnTo>
                    <a:pt x="2318" y="2318"/>
                  </a:lnTo>
                  <a:lnTo>
                    <a:pt x="23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2"/>
            <p:cNvSpPr/>
            <p:nvPr/>
          </p:nvSpPr>
          <p:spPr>
            <a:xfrm>
              <a:off x="1547906" y="3537429"/>
              <a:ext cx="113380" cy="21881"/>
            </a:xfrm>
            <a:custGeom>
              <a:rect b="b" l="l" r="r" t="t"/>
              <a:pathLst>
                <a:path extrusionOk="0" h="765" w="3964">
                  <a:moveTo>
                    <a:pt x="279" y="0"/>
                  </a:moveTo>
                  <a:lnTo>
                    <a:pt x="1" y="394"/>
                  </a:lnTo>
                  <a:lnTo>
                    <a:pt x="279" y="765"/>
                  </a:lnTo>
                  <a:lnTo>
                    <a:pt x="3964" y="765"/>
                  </a:lnTo>
                  <a:lnTo>
                    <a:pt x="39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2"/>
            <p:cNvSpPr/>
            <p:nvPr/>
          </p:nvSpPr>
          <p:spPr>
            <a:xfrm>
              <a:off x="1451147" y="3537429"/>
              <a:ext cx="104742" cy="21881"/>
            </a:xfrm>
            <a:custGeom>
              <a:rect b="b" l="l" r="r" t="t"/>
              <a:pathLst>
                <a:path extrusionOk="0" h="765" w="3662">
                  <a:moveTo>
                    <a:pt x="0" y="0"/>
                  </a:moveTo>
                  <a:lnTo>
                    <a:pt x="0" y="765"/>
                  </a:lnTo>
                  <a:lnTo>
                    <a:pt x="3662" y="765"/>
                  </a:lnTo>
                  <a:lnTo>
                    <a:pt x="366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62"/>
            <p:cNvSpPr/>
            <p:nvPr/>
          </p:nvSpPr>
          <p:spPr>
            <a:xfrm>
              <a:off x="1539297" y="3429372"/>
              <a:ext cx="221441" cy="69618"/>
            </a:xfrm>
            <a:custGeom>
              <a:rect b="b" l="l" r="r" t="t"/>
              <a:pathLst>
                <a:path extrusionOk="0" h="2434" w="7742">
                  <a:moveTo>
                    <a:pt x="580" y="1"/>
                  </a:moveTo>
                  <a:lnTo>
                    <a:pt x="1" y="1159"/>
                  </a:lnTo>
                  <a:lnTo>
                    <a:pt x="580" y="2434"/>
                  </a:lnTo>
                  <a:lnTo>
                    <a:pt x="7741" y="2434"/>
                  </a:lnTo>
                  <a:lnTo>
                    <a:pt x="7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2"/>
            <p:cNvSpPr/>
            <p:nvPr/>
          </p:nvSpPr>
          <p:spPr>
            <a:xfrm>
              <a:off x="1351729" y="3429372"/>
              <a:ext cx="204165" cy="69618"/>
            </a:xfrm>
            <a:custGeom>
              <a:rect b="b" l="l" r="r" t="t"/>
              <a:pathLst>
                <a:path extrusionOk="0" h="2434" w="7138">
                  <a:moveTo>
                    <a:pt x="0" y="1"/>
                  </a:moveTo>
                  <a:lnTo>
                    <a:pt x="0" y="2434"/>
                  </a:lnTo>
                  <a:lnTo>
                    <a:pt x="7138" y="2434"/>
                  </a:lnTo>
                  <a:lnTo>
                    <a:pt x="713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2"/>
            <p:cNvSpPr/>
            <p:nvPr/>
          </p:nvSpPr>
          <p:spPr>
            <a:xfrm>
              <a:off x="1539297" y="3153624"/>
              <a:ext cx="102111" cy="218123"/>
            </a:xfrm>
            <a:custGeom>
              <a:rect b="b" l="l" r="r" t="t"/>
              <a:pathLst>
                <a:path extrusionOk="0" h="7626" w="3570">
                  <a:moveTo>
                    <a:pt x="580" y="1"/>
                  </a:moveTo>
                  <a:lnTo>
                    <a:pt x="1" y="4242"/>
                  </a:lnTo>
                  <a:lnTo>
                    <a:pt x="580" y="7625"/>
                  </a:lnTo>
                  <a:lnTo>
                    <a:pt x="2040" y="7625"/>
                  </a:lnTo>
                  <a:lnTo>
                    <a:pt x="2040" y="3384"/>
                  </a:lnTo>
                  <a:lnTo>
                    <a:pt x="3570" y="3384"/>
                  </a:lnTo>
                  <a:lnTo>
                    <a:pt x="58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2"/>
            <p:cNvSpPr/>
            <p:nvPr/>
          </p:nvSpPr>
          <p:spPr>
            <a:xfrm>
              <a:off x="1470368" y="3153624"/>
              <a:ext cx="85521" cy="218123"/>
            </a:xfrm>
            <a:custGeom>
              <a:rect b="b" l="l" r="r" t="t"/>
              <a:pathLst>
                <a:path extrusionOk="0" h="7626" w="2990">
                  <a:moveTo>
                    <a:pt x="2990" y="1"/>
                  </a:moveTo>
                  <a:lnTo>
                    <a:pt x="0" y="3384"/>
                  </a:lnTo>
                  <a:lnTo>
                    <a:pt x="1553" y="3384"/>
                  </a:lnTo>
                  <a:lnTo>
                    <a:pt x="1553" y="7625"/>
                  </a:lnTo>
                  <a:lnTo>
                    <a:pt x="2990" y="7625"/>
                  </a:lnTo>
                  <a:lnTo>
                    <a:pt x="29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0" name="Google Shape;1340;p62">
            <a:hlinkClick action="ppaction://hlinksldjump" r:id="rId3"/>
          </p:cNvPr>
          <p:cNvSpPr/>
          <p:nvPr/>
        </p:nvSpPr>
        <p:spPr>
          <a:xfrm>
            <a:off x="282938" y="169500"/>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2">
            <a:hlinkClick action="ppaction://hlinksldjump" r:id="rId4"/>
          </p:cNvPr>
          <p:cNvSpPr/>
          <p:nvPr/>
        </p:nvSpPr>
        <p:spPr>
          <a:xfrm>
            <a:off x="276600" y="439992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2">
            <a:hlinkClick/>
          </p:cNvPr>
          <p:cNvSpPr/>
          <p:nvPr/>
        </p:nvSpPr>
        <p:spPr>
          <a:xfrm>
            <a:off x="276600" y="39926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2">
            <a:hlinkClick/>
          </p:cNvPr>
          <p:cNvSpPr/>
          <p:nvPr/>
        </p:nvSpPr>
        <p:spPr>
          <a:xfrm>
            <a:off x="276600" y="4821475"/>
            <a:ext cx="165900" cy="158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4" name="Google Shape;1344;p62"/>
          <p:cNvGrpSpPr/>
          <p:nvPr/>
        </p:nvGrpSpPr>
        <p:grpSpPr>
          <a:xfrm>
            <a:off x="7819199" y="752550"/>
            <a:ext cx="604800" cy="147600"/>
            <a:chOff x="7688649" y="828750"/>
            <a:chExt cx="604800" cy="147600"/>
          </a:xfrm>
        </p:grpSpPr>
        <p:sp>
          <p:nvSpPr>
            <p:cNvPr id="1345" name="Google Shape;1345;p62"/>
            <p:cNvSpPr/>
            <p:nvPr/>
          </p:nvSpPr>
          <p:spPr>
            <a:xfrm>
              <a:off x="81458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62"/>
            <p:cNvSpPr/>
            <p:nvPr/>
          </p:nvSpPr>
          <p:spPr>
            <a:xfrm>
              <a:off x="79172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2"/>
            <p:cNvSpPr/>
            <p:nvPr/>
          </p:nvSpPr>
          <p:spPr>
            <a:xfrm>
              <a:off x="7688649" y="828750"/>
              <a:ext cx="147600" cy="147600"/>
            </a:xfrm>
            <a:prstGeom prst="ellipse">
              <a:avLst/>
            </a:prstGeom>
            <a:solidFill>
              <a:srgbClr val="29283D"/>
            </a:solidFill>
            <a:ln>
              <a:noFill/>
            </a:ln>
            <a:effectLst>
              <a:outerShdw blurRad="57150" rotWithShape="0" algn="bl" dir="5400000" dist="19050">
                <a:srgbClr val="000000">
                  <a:alpha val="3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ow to Code Workshop XL by Slidesgo">
  <a:themeElements>
    <a:clrScheme name="Simple Light">
      <a:dk1>
        <a:srgbClr val="1E1E2C"/>
      </a:dk1>
      <a:lt1>
        <a:srgbClr val="FFFFFF"/>
      </a:lt1>
      <a:dk2>
        <a:srgbClr val="E2E2E2"/>
      </a:dk2>
      <a:lt2>
        <a:srgbClr val="FFEA7D"/>
      </a:lt2>
      <a:accent1>
        <a:srgbClr val="E5A083"/>
      </a:accent1>
      <a:accent2>
        <a:srgbClr val="E07A88"/>
      </a:accent2>
      <a:accent3>
        <a:srgbClr val="24BFEB"/>
      </a:accent3>
      <a:accent4>
        <a:srgbClr val="0887F2"/>
      </a:accent4>
      <a:accent5>
        <a:srgbClr val="2B218D"/>
      </a:accent5>
      <a:accent6>
        <a:srgbClr val="7E3BBE"/>
      </a:accent6>
      <a:hlink>
        <a:srgbClr val="E2E2E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